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sldIdLst>
    <p:sldId id="267" r:id="rId2"/>
    <p:sldId id="344" r:id="rId3"/>
    <p:sldId id="332" r:id="rId4"/>
    <p:sldId id="365" r:id="rId5"/>
    <p:sldId id="363" r:id="rId6"/>
    <p:sldId id="364" r:id="rId7"/>
    <p:sldId id="368" r:id="rId8"/>
    <p:sldId id="367" r:id="rId9"/>
    <p:sldId id="338" r:id="rId10"/>
    <p:sldId id="366" r:id="rId11"/>
    <p:sldId id="341" r:id="rId1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Geneva" pitchFamily="48" charset="0"/>
        <a:cs typeface="Geneva" pitchFamily="4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Geneva" pitchFamily="48" charset="0"/>
        <a:cs typeface="Geneva" pitchFamily="4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Geneva" pitchFamily="48" charset="0"/>
        <a:cs typeface="Geneva" pitchFamily="4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Geneva" pitchFamily="48" charset="0"/>
        <a:cs typeface="Geneva" pitchFamily="4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Geneva" pitchFamily="48" charset="0"/>
        <a:cs typeface="Geneva" pitchFamily="48" charset="0"/>
      </a:defRPr>
    </a:lvl5pPr>
    <a:lvl6pPr marL="22860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Geneva" pitchFamily="48" charset="0"/>
        <a:cs typeface="Geneva" pitchFamily="48" charset="0"/>
      </a:defRPr>
    </a:lvl6pPr>
    <a:lvl7pPr marL="27432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Geneva" pitchFamily="48" charset="0"/>
        <a:cs typeface="Geneva" pitchFamily="48" charset="0"/>
      </a:defRPr>
    </a:lvl7pPr>
    <a:lvl8pPr marL="32004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Geneva" pitchFamily="48" charset="0"/>
        <a:cs typeface="Geneva" pitchFamily="48" charset="0"/>
      </a:defRPr>
    </a:lvl8pPr>
    <a:lvl9pPr marL="36576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Geneva" pitchFamily="48" charset="0"/>
        <a:cs typeface="Geneva" pitchFamily="4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3A3DC4"/>
    <a:srgbClr val="000099"/>
    <a:srgbClr val="171D5B"/>
    <a:srgbClr val="2567C9"/>
    <a:srgbClr val="641E25"/>
    <a:srgbClr val="4784DD"/>
    <a:srgbClr val="3B60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12" autoAdjust="0"/>
    <p:restoredTop sz="84370" autoAdjust="0"/>
  </p:normalViewPr>
  <p:slideViewPr>
    <p:cSldViewPr>
      <p:cViewPr>
        <p:scale>
          <a:sx n="100" d="100"/>
          <a:sy n="100" d="100"/>
        </p:scale>
        <p:origin x="-2298" y="-354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8.078670166229221E-2"/>
          <c:y val="7.046479450505698E-2"/>
          <c:w val="0.87753770778652673"/>
          <c:h val="0.8365434553477354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'[NHSPI Sensitivity Analysis.xlsm]Graphs'!$B$1</c:f>
              <c:strCache>
                <c:ptCount val="1"/>
                <c:pt idx="0">
                  <c:v>% Impact on Final Index Score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numRef>
              <c:f>'[NHSPI Sensitivity Analysis.xlsm]Graphs'!$A$2:$A$179</c:f>
              <c:numCache>
                <c:formatCode>General</c:formatCode>
                <c:ptCount val="178"/>
                <c:pt idx="0">
                  <c:v>168</c:v>
                </c:pt>
                <c:pt idx="1">
                  <c:v>167</c:v>
                </c:pt>
                <c:pt idx="2">
                  <c:v>171</c:v>
                </c:pt>
                <c:pt idx="3">
                  <c:v>169</c:v>
                </c:pt>
                <c:pt idx="4">
                  <c:v>55</c:v>
                </c:pt>
                <c:pt idx="5">
                  <c:v>56</c:v>
                </c:pt>
                <c:pt idx="6">
                  <c:v>57</c:v>
                </c:pt>
                <c:pt idx="7">
                  <c:v>175</c:v>
                </c:pt>
                <c:pt idx="8">
                  <c:v>172</c:v>
                </c:pt>
                <c:pt idx="9">
                  <c:v>173</c:v>
                </c:pt>
                <c:pt idx="10">
                  <c:v>174</c:v>
                </c:pt>
                <c:pt idx="11">
                  <c:v>176</c:v>
                </c:pt>
                <c:pt idx="12">
                  <c:v>177</c:v>
                </c:pt>
                <c:pt idx="13">
                  <c:v>178</c:v>
                </c:pt>
                <c:pt idx="14">
                  <c:v>81</c:v>
                </c:pt>
                <c:pt idx="15">
                  <c:v>82</c:v>
                </c:pt>
                <c:pt idx="16">
                  <c:v>149</c:v>
                </c:pt>
                <c:pt idx="17">
                  <c:v>35</c:v>
                </c:pt>
                <c:pt idx="18">
                  <c:v>38</c:v>
                </c:pt>
                <c:pt idx="19">
                  <c:v>36</c:v>
                </c:pt>
                <c:pt idx="20">
                  <c:v>39</c:v>
                </c:pt>
                <c:pt idx="21">
                  <c:v>37</c:v>
                </c:pt>
                <c:pt idx="22">
                  <c:v>7</c:v>
                </c:pt>
                <c:pt idx="23">
                  <c:v>9</c:v>
                </c:pt>
                <c:pt idx="24">
                  <c:v>1</c:v>
                </c:pt>
                <c:pt idx="25">
                  <c:v>3</c:v>
                </c:pt>
                <c:pt idx="26">
                  <c:v>4</c:v>
                </c:pt>
                <c:pt idx="27">
                  <c:v>10</c:v>
                </c:pt>
                <c:pt idx="28">
                  <c:v>11</c:v>
                </c:pt>
                <c:pt idx="29">
                  <c:v>5</c:v>
                </c:pt>
                <c:pt idx="30">
                  <c:v>6</c:v>
                </c:pt>
                <c:pt idx="31">
                  <c:v>8</c:v>
                </c:pt>
                <c:pt idx="32">
                  <c:v>84</c:v>
                </c:pt>
                <c:pt idx="33">
                  <c:v>2</c:v>
                </c:pt>
                <c:pt idx="34">
                  <c:v>157</c:v>
                </c:pt>
                <c:pt idx="35">
                  <c:v>161</c:v>
                </c:pt>
                <c:pt idx="36">
                  <c:v>166</c:v>
                </c:pt>
                <c:pt idx="37">
                  <c:v>86</c:v>
                </c:pt>
                <c:pt idx="38">
                  <c:v>87</c:v>
                </c:pt>
                <c:pt idx="39">
                  <c:v>88</c:v>
                </c:pt>
                <c:pt idx="40">
                  <c:v>90</c:v>
                </c:pt>
                <c:pt idx="41">
                  <c:v>91</c:v>
                </c:pt>
                <c:pt idx="42">
                  <c:v>92</c:v>
                </c:pt>
                <c:pt idx="43">
                  <c:v>93</c:v>
                </c:pt>
                <c:pt idx="44">
                  <c:v>94</c:v>
                </c:pt>
                <c:pt idx="45">
                  <c:v>165</c:v>
                </c:pt>
                <c:pt idx="46">
                  <c:v>83</c:v>
                </c:pt>
                <c:pt idx="47">
                  <c:v>163</c:v>
                </c:pt>
                <c:pt idx="48">
                  <c:v>85</c:v>
                </c:pt>
                <c:pt idx="49">
                  <c:v>89</c:v>
                </c:pt>
                <c:pt idx="50">
                  <c:v>63</c:v>
                </c:pt>
                <c:pt idx="51">
                  <c:v>65</c:v>
                </c:pt>
                <c:pt idx="52">
                  <c:v>68</c:v>
                </c:pt>
                <c:pt idx="53">
                  <c:v>69</c:v>
                </c:pt>
                <c:pt idx="54">
                  <c:v>72</c:v>
                </c:pt>
                <c:pt idx="55">
                  <c:v>73</c:v>
                </c:pt>
                <c:pt idx="56">
                  <c:v>75</c:v>
                </c:pt>
                <c:pt idx="57">
                  <c:v>76</c:v>
                </c:pt>
                <c:pt idx="58">
                  <c:v>78</c:v>
                </c:pt>
                <c:pt idx="59">
                  <c:v>79</c:v>
                </c:pt>
                <c:pt idx="60">
                  <c:v>17</c:v>
                </c:pt>
                <c:pt idx="61">
                  <c:v>18</c:v>
                </c:pt>
                <c:pt idx="62">
                  <c:v>21</c:v>
                </c:pt>
                <c:pt idx="63">
                  <c:v>34</c:v>
                </c:pt>
                <c:pt idx="64">
                  <c:v>12</c:v>
                </c:pt>
                <c:pt idx="65">
                  <c:v>13</c:v>
                </c:pt>
                <c:pt idx="66">
                  <c:v>19</c:v>
                </c:pt>
                <c:pt idx="67">
                  <c:v>24</c:v>
                </c:pt>
                <c:pt idx="68">
                  <c:v>32</c:v>
                </c:pt>
                <c:pt idx="69">
                  <c:v>14</c:v>
                </c:pt>
                <c:pt idx="70">
                  <c:v>15</c:v>
                </c:pt>
                <c:pt idx="71">
                  <c:v>16</c:v>
                </c:pt>
                <c:pt idx="72">
                  <c:v>20</c:v>
                </c:pt>
                <c:pt idx="73">
                  <c:v>28</c:v>
                </c:pt>
                <c:pt idx="74">
                  <c:v>30</c:v>
                </c:pt>
                <c:pt idx="75">
                  <c:v>153</c:v>
                </c:pt>
                <c:pt idx="76">
                  <c:v>70</c:v>
                </c:pt>
                <c:pt idx="77">
                  <c:v>170</c:v>
                </c:pt>
                <c:pt idx="78">
                  <c:v>159</c:v>
                </c:pt>
                <c:pt idx="79">
                  <c:v>22</c:v>
                </c:pt>
                <c:pt idx="80">
                  <c:v>62</c:v>
                </c:pt>
                <c:pt idx="81">
                  <c:v>23</c:v>
                </c:pt>
                <c:pt idx="82">
                  <c:v>29</c:v>
                </c:pt>
                <c:pt idx="83">
                  <c:v>137</c:v>
                </c:pt>
                <c:pt idx="84">
                  <c:v>100</c:v>
                </c:pt>
                <c:pt idx="85">
                  <c:v>102</c:v>
                </c:pt>
                <c:pt idx="86">
                  <c:v>96</c:v>
                </c:pt>
                <c:pt idx="87">
                  <c:v>97</c:v>
                </c:pt>
                <c:pt idx="88">
                  <c:v>98</c:v>
                </c:pt>
                <c:pt idx="89">
                  <c:v>99</c:v>
                </c:pt>
                <c:pt idx="90">
                  <c:v>103</c:v>
                </c:pt>
                <c:pt idx="91">
                  <c:v>104</c:v>
                </c:pt>
                <c:pt idx="92">
                  <c:v>164</c:v>
                </c:pt>
                <c:pt idx="93">
                  <c:v>140</c:v>
                </c:pt>
                <c:pt idx="94">
                  <c:v>146</c:v>
                </c:pt>
                <c:pt idx="95">
                  <c:v>138</c:v>
                </c:pt>
                <c:pt idx="96">
                  <c:v>143</c:v>
                </c:pt>
                <c:pt idx="97">
                  <c:v>40</c:v>
                </c:pt>
                <c:pt idx="98">
                  <c:v>41</c:v>
                </c:pt>
                <c:pt idx="99">
                  <c:v>42</c:v>
                </c:pt>
                <c:pt idx="100">
                  <c:v>43</c:v>
                </c:pt>
                <c:pt idx="101">
                  <c:v>44</c:v>
                </c:pt>
                <c:pt idx="102">
                  <c:v>48</c:v>
                </c:pt>
                <c:pt idx="103">
                  <c:v>49</c:v>
                </c:pt>
                <c:pt idx="104">
                  <c:v>51</c:v>
                </c:pt>
                <c:pt idx="105">
                  <c:v>52</c:v>
                </c:pt>
                <c:pt idx="106">
                  <c:v>54</c:v>
                </c:pt>
                <c:pt idx="107">
                  <c:v>71</c:v>
                </c:pt>
                <c:pt idx="108">
                  <c:v>105</c:v>
                </c:pt>
                <c:pt idx="109">
                  <c:v>141</c:v>
                </c:pt>
                <c:pt idx="110">
                  <c:v>145</c:v>
                </c:pt>
                <c:pt idx="111">
                  <c:v>142</c:v>
                </c:pt>
                <c:pt idx="112">
                  <c:v>134</c:v>
                </c:pt>
                <c:pt idx="113">
                  <c:v>133</c:v>
                </c:pt>
                <c:pt idx="114">
                  <c:v>123</c:v>
                </c:pt>
                <c:pt idx="115">
                  <c:v>124</c:v>
                </c:pt>
                <c:pt idx="116">
                  <c:v>125</c:v>
                </c:pt>
                <c:pt idx="117">
                  <c:v>136</c:v>
                </c:pt>
                <c:pt idx="118">
                  <c:v>147</c:v>
                </c:pt>
                <c:pt idx="119">
                  <c:v>46</c:v>
                </c:pt>
                <c:pt idx="120">
                  <c:v>128</c:v>
                </c:pt>
                <c:pt idx="121">
                  <c:v>127</c:v>
                </c:pt>
                <c:pt idx="122">
                  <c:v>47</c:v>
                </c:pt>
                <c:pt idx="123">
                  <c:v>31</c:v>
                </c:pt>
                <c:pt idx="124">
                  <c:v>61</c:v>
                </c:pt>
                <c:pt idx="125">
                  <c:v>150</c:v>
                </c:pt>
                <c:pt idx="126">
                  <c:v>95</c:v>
                </c:pt>
                <c:pt idx="127">
                  <c:v>53</c:v>
                </c:pt>
                <c:pt idx="128">
                  <c:v>67</c:v>
                </c:pt>
                <c:pt idx="129">
                  <c:v>45</c:v>
                </c:pt>
                <c:pt idx="130">
                  <c:v>50</c:v>
                </c:pt>
                <c:pt idx="131">
                  <c:v>135</c:v>
                </c:pt>
                <c:pt idx="132">
                  <c:v>101</c:v>
                </c:pt>
                <c:pt idx="133">
                  <c:v>139</c:v>
                </c:pt>
                <c:pt idx="134">
                  <c:v>114</c:v>
                </c:pt>
                <c:pt idx="135">
                  <c:v>115</c:v>
                </c:pt>
                <c:pt idx="136">
                  <c:v>116</c:v>
                </c:pt>
                <c:pt idx="137">
                  <c:v>117</c:v>
                </c:pt>
                <c:pt idx="138">
                  <c:v>122</c:v>
                </c:pt>
                <c:pt idx="139">
                  <c:v>58</c:v>
                </c:pt>
                <c:pt idx="140">
                  <c:v>111</c:v>
                </c:pt>
                <c:pt idx="141">
                  <c:v>25</c:v>
                </c:pt>
                <c:pt idx="142">
                  <c:v>148</c:v>
                </c:pt>
                <c:pt idx="143">
                  <c:v>26</c:v>
                </c:pt>
                <c:pt idx="144">
                  <c:v>77</c:v>
                </c:pt>
                <c:pt idx="145">
                  <c:v>64</c:v>
                </c:pt>
                <c:pt idx="146">
                  <c:v>151</c:v>
                </c:pt>
                <c:pt idx="147">
                  <c:v>160</c:v>
                </c:pt>
                <c:pt idx="148">
                  <c:v>132</c:v>
                </c:pt>
                <c:pt idx="149">
                  <c:v>66</c:v>
                </c:pt>
                <c:pt idx="150">
                  <c:v>120</c:v>
                </c:pt>
                <c:pt idx="151">
                  <c:v>110</c:v>
                </c:pt>
                <c:pt idx="152">
                  <c:v>112</c:v>
                </c:pt>
                <c:pt idx="153">
                  <c:v>80</c:v>
                </c:pt>
                <c:pt idx="154">
                  <c:v>107</c:v>
                </c:pt>
                <c:pt idx="155">
                  <c:v>118</c:v>
                </c:pt>
                <c:pt idx="156">
                  <c:v>129</c:v>
                </c:pt>
                <c:pt idx="157">
                  <c:v>119</c:v>
                </c:pt>
                <c:pt idx="158">
                  <c:v>158</c:v>
                </c:pt>
                <c:pt idx="159">
                  <c:v>27</c:v>
                </c:pt>
                <c:pt idx="160">
                  <c:v>33</c:v>
                </c:pt>
                <c:pt idx="161">
                  <c:v>154</c:v>
                </c:pt>
                <c:pt idx="162">
                  <c:v>162</c:v>
                </c:pt>
                <c:pt idx="163">
                  <c:v>155</c:v>
                </c:pt>
                <c:pt idx="164">
                  <c:v>109</c:v>
                </c:pt>
                <c:pt idx="165">
                  <c:v>108</c:v>
                </c:pt>
                <c:pt idx="166">
                  <c:v>152</c:v>
                </c:pt>
                <c:pt idx="167">
                  <c:v>113</c:v>
                </c:pt>
                <c:pt idx="168">
                  <c:v>60</c:v>
                </c:pt>
                <c:pt idx="169">
                  <c:v>106</c:v>
                </c:pt>
                <c:pt idx="170">
                  <c:v>156</c:v>
                </c:pt>
                <c:pt idx="171">
                  <c:v>144</c:v>
                </c:pt>
                <c:pt idx="172">
                  <c:v>130</c:v>
                </c:pt>
                <c:pt idx="173">
                  <c:v>59</c:v>
                </c:pt>
                <c:pt idx="174">
                  <c:v>74</c:v>
                </c:pt>
                <c:pt idx="175">
                  <c:v>126</c:v>
                </c:pt>
                <c:pt idx="176">
                  <c:v>131</c:v>
                </c:pt>
                <c:pt idx="177">
                  <c:v>121</c:v>
                </c:pt>
              </c:numCache>
            </c:numRef>
          </c:cat>
          <c:val>
            <c:numRef>
              <c:f>'[NHSPI Sensitivity Analysis.xlsm]Graphs'!$B$2:$B$179</c:f>
              <c:numCache>
                <c:formatCode>0.00%</c:formatCode>
                <c:ptCount val="178"/>
                <c:pt idx="0">
                  <c:v>2.2284671149004884E-2</c:v>
                </c:pt>
                <c:pt idx="1">
                  <c:v>2.2284671149004735E-2</c:v>
                </c:pt>
                <c:pt idx="2">
                  <c:v>2.2284671149004735E-2</c:v>
                </c:pt>
                <c:pt idx="3">
                  <c:v>2.0891879202191873E-2</c:v>
                </c:pt>
                <c:pt idx="4">
                  <c:v>1.8570559290837303E-2</c:v>
                </c:pt>
                <c:pt idx="5">
                  <c:v>1.7056761814551142E-2</c:v>
                </c:pt>
                <c:pt idx="6">
                  <c:v>1.6683486785763594E-2</c:v>
                </c:pt>
                <c:pt idx="7">
                  <c:v>1.5917622249289137E-2</c:v>
                </c:pt>
                <c:pt idx="8">
                  <c:v>1.5917622249288992E-2</c:v>
                </c:pt>
                <c:pt idx="9">
                  <c:v>1.5917622249288992E-2</c:v>
                </c:pt>
                <c:pt idx="10">
                  <c:v>1.5917622249288992E-2</c:v>
                </c:pt>
                <c:pt idx="11">
                  <c:v>1.5917622249288992E-2</c:v>
                </c:pt>
                <c:pt idx="12">
                  <c:v>1.5917622249288992E-2</c:v>
                </c:pt>
                <c:pt idx="13">
                  <c:v>1.5917622249288992E-2</c:v>
                </c:pt>
                <c:pt idx="14">
                  <c:v>1.2380372860558351E-2</c:v>
                </c:pt>
                <c:pt idx="15">
                  <c:v>1.2380372860558054E-2</c:v>
                </c:pt>
                <c:pt idx="16">
                  <c:v>1.1741385874206818E-2</c:v>
                </c:pt>
                <c:pt idx="17">
                  <c:v>1.1142335574502589E-2</c:v>
                </c:pt>
                <c:pt idx="18">
                  <c:v>1.1142335574502589E-2</c:v>
                </c:pt>
                <c:pt idx="19">
                  <c:v>1.1142335574502442E-2</c:v>
                </c:pt>
                <c:pt idx="20">
                  <c:v>1.1142335574502442E-2</c:v>
                </c:pt>
                <c:pt idx="21">
                  <c:v>1.1142335574502293E-2</c:v>
                </c:pt>
                <c:pt idx="22">
                  <c:v>1.0129395976820442E-2</c:v>
                </c:pt>
                <c:pt idx="23">
                  <c:v>1.0129395976820442E-2</c:v>
                </c:pt>
                <c:pt idx="24">
                  <c:v>1.0129395976820294E-2</c:v>
                </c:pt>
                <c:pt idx="25">
                  <c:v>1.0129395976820294E-2</c:v>
                </c:pt>
                <c:pt idx="26">
                  <c:v>1.0129395976820294E-2</c:v>
                </c:pt>
                <c:pt idx="27">
                  <c:v>1.0129395976820294E-2</c:v>
                </c:pt>
                <c:pt idx="28">
                  <c:v>1.0129395976820294E-2</c:v>
                </c:pt>
                <c:pt idx="29">
                  <c:v>1.0129395976820145E-2</c:v>
                </c:pt>
                <c:pt idx="30">
                  <c:v>1.0129395976820145E-2</c:v>
                </c:pt>
                <c:pt idx="31">
                  <c:v>1.0129395976820145E-2</c:v>
                </c:pt>
                <c:pt idx="32">
                  <c:v>9.6110789312227485E-3</c:v>
                </c:pt>
                <c:pt idx="33">
                  <c:v>9.5084106361535796E-3</c:v>
                </c:pt>
                <c:pt idx="34">
                  <c:v>9.2852796454185767E-3</c:v>
                </c:pt>
                <c:pt idx="35">
                  <c:v>9.2852796454185767E-3</c:v>
                </c:pt>
                <c:pt idx="36">
                  <c:v>8.9551363691370914E-3</c:v>
                </c:pt>
                <c:pt idx="37">
                  <c:v>8.2535819070388011E-3</c:v>
                </c:pt>
                <c:pt idx="38">
                  <c:v>8.2535819070388011E-3</c:v>
                </c:pt>
                <c:pt idx="39">
                  <c:v>8.2535819070388011E-3</c:v>
                </c:pt>
                <c:pt idx="40">
                  <c:v>8.2535819070388011E-3</c:v>
                </c:pt>
                <c:pt idx="41">
                  <c:v>8.2535819070388011E-3</c:v>
                </c:pt>
                <c:pt idx="42">
                  <c:v>8.2535819070388011E-3</c:v>
                </c:pt>
                <c:pt idx="43">
                  <c:v>8.2535819070388011E-3</c:v>
                </c:pt>
                <c:pt idx="44">
                  <c:v>8.2535819070388011E-3</c:v>
                </c:pt>
                <c:pt idx="45">
                  <c:v>7.9493476155781846E-3</c:v>
                </c:pt>
                <c:pt idx="46">
                  <c:v>6.953360099765442E-3</c:v>
                </c:pt>
                <c:pt idx="47">
                  <c:v>6.4430481571393595E-3</c:v>
                </c:pt>
                <c:pt idx="48">
                  <c:v>6.1085848666949227E-3</c:v>
                </c:pt>
                <c:pt idx="49">
                  <c:v>5.5023879380259669E-3</c:v>
                </c:pt>
                <c:pt idx="50">
                  <c:v>5.2500761720887029E-3</c:v>
                </c:pt>
                <c:pt idx="51">
                  <c:v>4.9521491442233402E-3</c:v>
                </c:pt>
                <c:pt idx="52">
                  <c:v>4.9521491442233402E-3</c:v>
                </c:pt>
                <c:pt idx="53">
                  <c:v>4.9521491442233402E-3</c:v>
                </c:pt>
                <c:pt idx="54">
                  <c:v>4.9521491442233402E-3</c:v>
                </c:pt>
                <c:pt idx="55">
                  <c:v>4.9521491442233402E-3</c:v>
                </c:pt>
                <c:pt idx="56">
                  <c:v>4.9521491442231919E-3</c:v>
                </c:pt>
                <c:pt idx="57">
                  <c:v>4.9521491442231919E-3</c:v>
                </c:pt>
                <c:pt idx="58">
                  <c:v>4.9521491442231919E-3</c:v>
                </c:pt>
                <c:pt idx="59">
                  <c:v>4.9521491442231919E-3</c:v>
                </c:pt>
                <c:pt idx="60">
                  <c:v>4.8444937280446628E-3</c:v>
                </c:pt>
                <c:pt idx="61">
                  <c:v>4.8444937280446628E-3</c:v>
                </c:pt>
                <c:pt idx="62">
                  <c:v>4.8444937280446628E-3</c:v>
                </c:pt>
                <c:pt idx="63">
                  <c:v>4.8444937280446628E-3</c:v>
                </c:pt>
                <c:pt idx="64">
                  <c:v>4.8444937280445136E-3</c:v>
                </c:pt>
                <c:pt idx="65">
                  <c:v>4.8444937280445136E-3</c:v>
                </c:pt>
                <c:pt idx="66">
                  <c:v>4.8444937280445136E-3</c:v>
                </c:pt>
                <c:pt idx="67">
                  <c:v>4.8444937280445136E-3</c:v>
                </c:pt>
                <c:pt idx="68">
                  <c:v>4.8444937280445136E-3</c:v>
                </c:pt>
                <c:pt idx="69">
                  <c:v>4.8444937280443653E-3</c:v>
                </c:pt>
                <c:pt idx="70">
                  <c:v>4.8444937280443653E-3</c:v>
                </c:pt>
                <c:pt idx="71">
                  <c:v>4.8444937280443653E-3</c:v>
                </c:pt>
                <c:pt idx="72">
                  <c:v>4.8444937280443653E-3</c:v>
                </c:pt>
                <c:pt idx="73">
                  <c:v>4.8444937280443653E-3</c:v>
                </c:pt>
                <c:pt idx="74">
                  <c:v>4.8444937280443653E-3</c:v>
                </c:pt>
                <c:pt idx="75">
                  <c:v>4.6426398227094375E-3</c:v>
                </c:pt>
                <c:pt idx="76">
                  <c:v>4.5684679731928315E-3</c:v>
                </c:pt>
                <c:pt idx="77">
                  <c:v>4.546072914397045E-3</c:v>
                </c:pt>
                <c:pt idx="78">
                  <c:v>4.3667461888757721E-3</c:v>
                </c:pt>
                <c:pt idx="79">
                  <c:v>4.3600443552400921E-3</c:v>
                </c:pt>
                <c:pt idx="80">
                  <c:v>4.2160188660280151E-3</c:v>
                </c:pt>
                <c:pt idx="81">
                  <c:v>4.1985612309718527E-3</c:v>
                </c:pt>
                <c:pt idx="82">
                  <c:v>4.15242319546679E-3</c:v>
                </c:pt>
                <c:pt idx="83">
                  <c:v>4.132641204487076E-3</c:v>
                </c:pt>
                <c:pt idx="84">
                  <c:v>4.0517583907282951E-3</c:v>
                </c:pt>
                <c:pt idx="85">
                  <c:v>4.0517583907281468E-3</c:v>
                </c:pt>
                <c:pt idx="86">
                  <c:v>4.0517583907279985E-3</c:v>
                </c:pt>
                <c:pt idx="87">
                  <c:v>4.0517583907279985E-3</c:v>
                </c:pt>
                <c:pt idx="88">
                  <c:v>4.0517583907279985E-3</c:v>
                </c:pt>
                <c:pt idx="89">
                  <c:v>4.0517583907279985E-3</c:v>
                </c:pt>
                <c:pt idx="90">
                  <c:v>4.0517583907279985E-3</c:v>
                </c:pt>
                <c:pt idx="91">
                  <c:v>4.0517583907279985E-3</c:v>
                </c:pt>
                <c:pt idx="92">
                  <c:v>4.0383597188010795E-3</c:v>
                </c:pt>
                <c:pt idx="93">
                  <c:v>3.9111870902959339E-3</c:v>
                </c:pt>
                <c:pt idx="94">
                  <c:v>3.8851112890653373E-3</c:v>
                </c:pt>
                <c:pt idx="95">
                  <c:v>3.8772749947411939E-3</c:v>
                </c:pt>
                <c:pt idx="96">
                  <c:v>3.7176197898077163E-3</c:v>
                </c:pt>
                <c:pt idx="97">
                  <c:v>3.7141118581675795E-3</c:v>
                </c:pt>
                <c:pt idx="98">
                  <c:v>3.7141118581674312E-3</c:v>
                </c:pt>
                <c:pt idx="99">
                  <c:v>3.7141118581674312E-3</c:v>
                </c:pt>
                <c:pt idx="100">
                  <c:v>3.7141118581674312E-3</c:v>
                </c:pt>
                <c:pt idx="101">
                  <c:v>3.7141118581674312E-3</c:v>
                </c:pt>
                <c:pt idx="102">
                  <c:v>3.7141118581674312E-3</c:v>
                </c:pt>
                <c:pt idx="103">
                  <c:v>3.7141118581674312E-3</c:v>
                </c:pt>
                <c:pt idx="104">
                  <c:v>3.7141118581674312E-3</c:v>
                </c:pt>
                <c:pt idx="105">
                  <c:v>3.7141118581674312E-3</c:v>
                </c:pt>
                <c:pt idx="106">
                  <c:v>3.7141118581674312E-3</c:v>
                </c:pt>
                <c:pt idx="107">
                  <c:v>3.7141118581674312E-3</c:v>
                </c:pt>
                <c:pt idx="108">
                  <c:v>3.6465825516554065E-3</c:v>
                </c:pt>
                <c:pt idx="109">
                  <c:v>3.6399547053582249E-3</c:v>
                </c:pt>
                <c:pt idx="110">
                  <c:v>3.6373772474296243E-3</c:v>
                </c:pt>
                <c:pt idx="111">
                  <c:v>3.5899246080091244E-3</c:v>
                </c:pt>
                <c:pt idx="112">
                  <c:v>3.5209487003035529E-3</c:v>
                </c:pt>
                <c:pt idx="113">
                  <c:v>3.2013829654404125E-3</c:v>
                </c:pt>
                <c:pt idx="114">
                  <c:v>3.1835244498577978E-3</c:v>
                </c:pt>
                <c:pt idx="115">
                  <c:v>3.1835244498577978E-3</c:v>
                </c:pt>
                <c:pt idx="116">
                  <c:v>3.1835244498577978E-3</c:v>
                </c:pt>
                <c:pt idx="117">
                  <c:v>3.1835244498577978E-3</c:v>
                </c:pt>
                <c:pt idx="118">
                  <c:v>3.1835244498577978E-3</c:v>
                </c:pt>
                <c:pt idx="119">
                  <c:v>3.1800547271554703E-3</c:v>
                </c:pt>
                <c:pt idx="120">
                  <c:v>3.1757249665587662E-3</c:v>
                </c:pt>
                <c:pt idx="121">
                  <c:v>3.1385454664615261E-3</c:v>
                </c:pt>
                <c:pt idx="122">
                  <c:v>3.1356745105211646E-3</c:v>
                </c:pt>
                <c:pt idx="123">
                  <c:v>3.1279543317213124E-3</c:v>
                </c:pt>
                <c:pt idx="124">
                  <c:v>3.1066807562406618E-3</c:v>
                </c:pt>
                <c:pt idx="125">
                  <c:v>3.0641422829881752E-3</c:v>
                </c:pt>
                <c:pt idx="126">
                  <c:v>3.0388187930459991E-3</c:v>
                </c:pt>
                <c:pt idx="127">
                  <c:v>3.0097113333426911E-3</c:v>
                </c:pt>
                <c:pt idx="128">
                  <c:v>2.971289486533826E-3</c:v>
                </c:pt>
                <c:pt idx="129">
                  <c:v>2.8021645361277761E-3</c:v>
                </c:pt>
                <c:pt idx="130">
                  <c:v>2.7855838936254249E-3</c:v>
                </c:pt>
                <c:pt idx="131">
                  <c:v>2.6849151665726515E-3</c:v>
                </c:pt>
                <c:pt idx="132">
                  <c:v>2.6567410888110148E-3</c:v>
                </c:pt>
                <c:pt idx="133">
                  <c:v>2.6377772466823924E-3</c:v>
                </c:pt>
                <c:pt idx="134">
                  <c:v>2.6217260175299515E-3</c:v>
                </c:pt>
                <c:pt idx="135">
                  <c:v>2.6217260175299515E-3</c:v>
                </c:pt>
                <c:pt idx="136">
                  <c:v>2.6217260175299515E-3</c:v>
                </c:pt>
                <c:pt idx="137">
                  <c:v>2.6217260175299515E-3</c:v>
                </c:pt>
                <c:pt idx="138">
                  <c:v>2.6217260175299515E-3</c:v>
                </c:pt>
                <c:pt idx="139">
                  <c:v>2.6149045803764365E-3</c:v>
                </c:pt>
                <c:pt idx="140">
                  <c:v>2.5493663794460609E-3</c:v>
                </c:pt>
                <c:pt idx="141">
                  <c:v>2.5428386041858688E-3</c:v>
                </c:pt>
                <c:pt idx="142">
                  <c:v>2.4505480301310885E-3</c:v>
                </c:pt>
                <c:pt idx="143">
                  <c:v>2.4222468640221085E-3</c:v>
                </c:pt>
                <c:pt idx="144">
                  <c:v>2.3770315892272984E-3</c:v>
                </c:pt>
                <c:pt idx="145">
                  <c:v>2.3438907107918312E-3</c:v>
                </c:pt>
                <c:pt idx="146">
                  <c:v>2.3213199113547188E-3</c:v>
                </c:pt>
                <c:pt idx="147">
                  <c:v>2.3213199113547188E-3</c:v>
                </c:pt>
                <c:pt idx="148">
                  <c:v>2.2611949363473827E-3</c:v>
                </c:pt>
                <c:pt idx="149">
                  <c:v>2.178945623458258E-3</c:v>
                </c:pt>
                <c:pt idx="150">
                  <c:v>2.1722096353325214E-3</c:v>
                </c:pt>
                <c:pt idx="151">
                  <c:v>2.1526992329937026E-3</c:v>
                </c:pt>
                <c:pt idx="152">
                  <c:v>2.1289135603710569E-3</c:v>
                </c:pt>
                <c:pt idx="153">
                  <c:v>2.1046633862948677E-3</c:v>
                </c:pt>
                <c:pt idx="154">
                  <c:v>2.0697836980499928E-3</c:v>
                </c:pt>
                <c:pt idx="155">
                  <c:v>2.0667938994975918E-3</c:v>
                </c:pt>
                <c:pt idx="156">
                  <c:v>2.0612748236490557E-3</c:v>
                </c:pt>
                <c:pt idx="157">
                  <c:v>2.0369970123754115E-3</c:v>
                </c:pt>
                <c:pt idx="158">
                  <c:v>1.9499087255379162E-3</c:v>
                </c:pt>
                <c:pt idx="159">
                  <c:v>1.8653957050102574E-3</c:v>
                </c:pt>
                <c:pt idx="160">
                  <c:v>1.8653957050102574E-3</c:v>
                </c:pt>
                <c:pt idx="161">
                  <c:v>1.8570559290838639E-3</c:v>
                </c:pt>
                <c:pt idx="162">
                  <c:v>1.849627705367332E-3</c:v>
                </c:pt>
                <c:pt idx="163">
                  <c:v>1.7642031326295148E-3</c:v>
                </c:pt>
                <c:pt idx="164">
                  <c:v>1.7414277673506084E-3</c:v>
                </c:pt>
                <c:pt idx="165">
                  <c:v>1.687318463573144E-3</c:v>
                </c:pt>
                <c:pt idx="166">
                  <c:v>1.5784975397211136E-3</c:v>
                </c:pt>
                <c:pt idx="167">
                  <c:v>1.5152033295023806E-3</c:v>
                </c:pt>
                <c:pt idx="168">
                  <c:v>1.4796909571671317E-3</c:v>
                </c:pt>
                <c:pt idx="169">
                  <c:v>1.417521153835239E-3</c:v>
                </c:pt>
                <c:pt idx="170">
                  <c:v>1.114233557450259E-3</c:v>
                </c:pt>
                <c:pt idx="171">
                  <c:v>1.0919488863012567E-3</c:v>
                </c:pt>
                <c:pt idx="172">
                  <c:v>9.9675845394919739E-4</c:v>
                </c:pt>
                <c:pt idx="173">
                  <c:v>8.1866880073212973E-4</c:v>
                </c:pt>
                <c:pt idx="174">
                  <c:v>8.1120563042179805E-4</c:v>
                </c:pt>
                <c:pt idx="175">
                  <c:v>5.4352856460982086E-4</c:v>
                </c:pt>
                <c:pt idx="176">
                  <c:v>2.4694005166615585E-4</c:v>
                </c:pt>
                <c:pt idx="177">
                  <c:v>6.4468672562185151E-5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7538688"/>
        <c:axId val="107540864"/>
      </c:barChart>
      <c:catAx>
        <c:axId val="10753868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Index Measures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  <a:endParaRPr lang="en-US"/>
          </a:p>
        </c:txPr>
        <c:crossAx val="107540864"/>
        <c:crosses val="autoZero"/>
        <c:auto val="1"/>
        <c:lblAlgn val="ctr"/>
        <c:lblOffset val="100"/>
        <c:noMultiLvlLbl val="0"/>
      </c:catAx>
      <c:valAx>
        <c:axId val="107540864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10753868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en-US" sz="1800" dirty="0" smtClean="0"/>
              <a:t>%</a:t>
            </a:r>
            <a:r>
              <a:rPr lang="en-US" sz="1800" baseline="0" dirty="0" smtClean="0"/>
              <a:t> Impact on Final Index Score</a:t>
            </a:r>
            <a:endParaRPr lang="en-US" sz="18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8.4240316923001449E-2"/>
          <c:y val="7.3211609418387918E-2"/>
          <c:w val="0.86673608555939852"/>
          <c:h val="0.82536973639164668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Equal weight, New Scaling</c:v>
                </c:pt>
              </c:strCache>
            </c:strRef>
          </c:tx>
          <c:invertIfNegative val="0"/>
          <c:cat>
            <c:strRef>
              <c:f>Sheet1!$A$2:$A$179</c:f>
              <c:strCache>
                <c:ptCount val="178"/>
                <c:pt idx="0">
                  <c:v>M275</c:v>
                </c:pt>
                <c:pt idx="1">
                  <c:v>M258</c:v>
                </c:pt>
                <c:pt idx="2">
                  <c:v>M277</c:v>
                </c:pt>
                <c:pt idx="3">
                  <c:v>M276</c:v>
                </c:pt>
                <c:pt idx="4">
                  <c:v>M36</c:v>
                </c:pt>
                <c:pt idx="5">
                  <c:v>M266</c:v>
                </c:pt>
                <c:pt idx="6">
                  <c:v>M346</c:v>
                </c:pt>
                <c:pt idx="7">
                  <c:v>M196</c:v>
                </c:pt>
                <c:pt idx="8">
                  <c:v>M202</c:v>
                </c:pt>
                <c:pt idx="9">
                  <c:v>M257</c:v>
                </c:pt>
                <c:pt idx="10">
                  <c:v>M197</c:v>
                </c:pt>
                <c:pt idx="11">
                  <c:v>M272</c:v>
                </c:pt>
                <c:pt idx="12">
                  <c:v>M273</c:v>
                </c:pt>
                <c:pt idx="13">
                  <c:v>M274</c:v>
                </c:pt>
                <c:pt idx="14">
                  <c:v>M115</c:v>
                </c:pt>
                <c:pt idx="15">
                  <c:v>M116</c:v>
                </c:pt>
                <c:pt idx="16">
                  <c:v>M293</c:v>
                </c:pt>
                <c:pt idx="17">
                  <c:v>M47</c:v>
                </c:pt>
                <c:pt idx="18">
                  <c:v>M91</c:v>
                </c:pt>
                <c:pt idx="19">
                  <c:v>M87</c:v>
                </c:pt>
                <c:pt idx="20">
                  <c:v>M171</c:v>
                </c:pt>
                <c:pt idx="21">
                  <c:v>M90</c:v>
                </c:pt>
                <c:pt idx="22">
                  <c:v>M220</c:v>
                </c:pt>
                <c:pt idx="23">
                  <c:v>M23</c:v>
                </c:pt>
                <c:pt idx="24">
                  <c:v>M17</c:v>
                </c:pt>
                <c:pt idx="25">
                  <c:v>M19</c:v>
                </c:pt>
                <c:pt idx="26">
                  <c:v>M20</c:v>
                </c:pt>
                <c:pt idx="27">
                  <c:v>M289</c:v>
                </c:pt>
                <c:pt idx="28">
                  <c:v>M290</c:v>
                </c:pt>
                <c:pt idx="29">
                  <c:v>M22</c:v>
                </c:pt>
                <c:pt idx="30">
                  <c:v>M217</c:v>
                </c:pt>
                <c:pt idx="31">
                  <c:v>M256</c:v>
                </c:pt>
                <c:pt idx="32">
                  <c:v>M228</c:v>
                </c:pt>
                <c:pt idx="33">
                  <c:v>M18</c:v>
                </c:pt>
                <c:pt idx="34">
                  <c:v>M68</c:v>
                </c:pt>
                <c:pt idx="35">
                  <c:v>M271</c:v>
                </c:pt>
                <c:pt idx="36">
                  <c:v>M35</c:v>
                </c:pt>
                <c:pt idx="37">
                  <c:v>M337</c:v>
                </c:pt>
                <c:pt idx="38">
                  <c:v>M338</c:v>
                </c:pt>
                <c:pt idx="39">
                  <c:v>M339</c:v>
                </c:pt>
                <c:pt idx="40">
                  <c:v>M341</c:v>
                </c:pt>
                <c:pt idx="41">
                  <c:v>M342</c:v>
                </c:pt>
                <c:pt idx="42">
                  <c:v>M343</c:v>
                </c:pt>
                <c:pt idx="43">
                  <c:v>M344</c:v>
                </c:pt>
                <c:pt idx="44">
                  <c:v>M345</c:v>
                </c:pt>
                <c:pt idx="45">
                  <c:v>M34</c:v>
                </c:pt>
                <c:pt idx="46">
                  <c:v>M118</c:v>
                </c:pt>
                <c:pt idx="47">
                  <c:v>M32</c:v>
                </c:pt>
                <c:pt idx="48">
                  <c:v>M332</c:v>
                </c:pt>
                <c:pt idx="49">
                  <c:v>M340</c:v>
                </c:pt>
                <c:pt idx="50">
                  <c:v>M189</c:v>
                </c:pt>
                <c:pt idx="51">
                  <c:v>M10</c:v>
                </c:pt>
                <c:pt idx="52">
                  <c:v>M84</c:v>
                </c:pt>
                <c:pt idx="53">
                  <c:v>M333</c:v>
                </c:pt>
                <c:pt idx="54">
                  <c:v>M222</c:v>
                </c:pt>
                <c:pt idx="55">
                  <c:v>M227</c:v>
                </c:pt>
                <c:pt idx="56">
                  <c:v>M150</c:v>
                </c:pt>
                <c:pt idx="57">
                  <c:v>M334</c:v>
                </c:pt>
                <c:pt idx="58">
                  <c:v>M335</c:v>
                </c:pt>
                <c:pt idx="59">
                  <c:v>M336</c:v>
                </c:pt>
                <c:pt idx="60">
                  <c:v>M208</c:v>
                </c:pt>
                <c:pt idx="61">
                  <c:v>M8</c:v>
                </c:pt>
                <c:pt idx="62">
                  <c:v>M12</c:v>
                </c:pt>
                <c:pt idx="63">
                  <c:v>M288</c:v>
                </c:pt>
                <c:pt idx="64">
                  <c:v>M1</c:v>
                </c:pt>
                <c:pt idx="65">
                  <c:v>M13</c:v>
                </c:pt>
                <c:pt idx="66">
                  <c:v>M9</c:v>
                </c:pt>
                <c:pt idx="67">
                  <c:v>M219</c:v>
                </c:pt>
                <c:pt idx="68">
                  <c:v>M286</c:v>
                </c:pt>
                <c:pt idx="69">
                  <c:v>M14</c:v>
                </c:pt>
                <c:pt idx="70">
                  <c:v>M15</c:v>
                </c:pt>
                <c:pt idx="71">
                  <c:v>M203</c:v>
                </c:pt>
                <c:pt idx="72">
                  <c:v>M11</c:v>
                </c:pt>
                <c:pt idx="73">
                  <c:v>M5</c:v>
                </c:pt>
                <c:pt idx="74">
                  <c:v>M7</c:v>
                </c:pt>
                <c:pt idx="75">
                  <c:v>M63</c:v>
                </c:pt>
                <c:pt idx="76">
                  <c:v>M106</c:v>
                </c:pt>
                <c:pt idx="77">
                  <c:v>M195</c:v>
                </c:pt>
                <c:pt idx="78">
                  <c:v>M161</c:v>
                </c:pt>
                <c:pt idx="79">
                  <c:v>M211</c:v>
                </c:pt>
                <c:pt idx="80">
                  <c:v>M188</c:v>
                </c:pt>
                <c:pt idx="81">
                  <c:v>M216</c:v>
                </c:pt>
                <c:pt idx="82">
                  <c:v>M6</c:v>
                </c:pt>
                <c:pt idx="83">
                  <c:v>M54</c:v>
                </c:pt>
                <c:pt idx="84">
                  <c:v>M139</c:v>
                </c:pt>
                <c:pt idx="85">
                  <c:v>M156</c:v>
                </c:pt>
                <c:pt idx="86">
                  <c:v>M82</c:v>
                </c:pt>
                <c:pt idx="87">
                  <c:v>M329</c:v>
                </c:pt>
                <c:pt idx="88">
                  <c:v>M330</c:v>
                </c:pt>
                <c:pt idx="89">
                  <c:v>M138</c:v>
                </c:pt>
                <c:pt idx="90">
                  <c:v>M254</c:v>
                </c:pt>
                <c:pt idx="91">
                  <c:v>M104</c:v>
                </c:pt>
                <c:pt idx="92">
                  <c:v>M33</c:v>
                </c:pt>
                <c:pt idx="93">
                  <c:v>M316</c:v>
                </c:pt>
                <c:pt idx="94">
                  <c:v>M347</c:v>
                </c:pt>
                <c:pt idx="95">
                  <c:v>M158</c:v>
                </c:pt>
                <c:pt idx="96">
                  <c:v>M319</c:v>
                </c:pt>
                <c:pt idx="97">
                  <c:v>M40</c:v>
                </c:pt>
                <c:pt idx="98">
                  <c:v>M46</c:v>
                </c:pt>
                <c:pt idx="99">
                  <c:v>M49</c:v>
                </c:pt>
                <c:pt idx="100">
                  <c:v>M52</c:v>
                </c:pt>
                <c:pt idx="101">
                  <c:v>M53</c:v>
                </c:pt>
                <c:pt idx="102">
                  <c:v>M170</c:v>
                </c:pt>
                <c:pt idx="103">
                  <c:v>M261</c:v>
                </c:pt>
                <c:pt idx="104">
                  <c:v>M50</c:v>
                </c:pt>
                <c:pt idx="105">
                  <c:v>M51</c:v>
                </c:pt>
                <c:pt idx="106">
                  <c:v>M264</c:v>
                </c:pt>
                <c:pt idx="107">
                  <c:v>M107</c:v>
                </c:pt>
                <c:pt idx="108">
                  <c:v>M331</c:v>
                </c:pt>
                <c:pt idx="109">
                  <c:v>M317</c:v>
                </c:pt>
                <c:pt idx="110">
                  <c:v>M348</c:v>
                </c:pt>
                <c:pt idx="111">
                  <c:v>M318</c:v>
                </c:pt>
                <c:pt idx="112">
                  <c:v>M312</c:v>
                </c:pt>
                <c:pt idx="113">
                  <c:v>M311</c:v>
                </c:pt>
                <c:pt idx="114">
                  <c:v>M303</c:v>
                </c:pt>
                <c:pt idx="115">
                  <c:v>M304</c:v>
                </c:pt>
                <c:pt idx="116">
                  <c:v>M301</c:v>
                </c:pt>
                <c:pt idx="117">
                  <c:v>M314</c:v>
                </c:pt>
                <c:pt idx="118">
                  <c:v>M291</c:v>
                </c:pt>
                <c:pt idx="119">
                  <c:v>M163</c:v>
                </c:pt>
                <c:pt idx="120">
                  <c:v>M306</c:v>
                </c:pt>
                <c:pt idx="121">
                  <c:v>M305</c:v>
                </c:pt>
                <c:pt idx="122">
                  <c:v>M164</c:v>
                </c:pt>
                <c:pt idx="123">
                  <c:v>M16</c:v>
                </c:pt>
                <c:pt idx="124">
                  <c:v>M175</c:v>
                </c:pt>
                <c:pt idx="125">
                  <c:v>M60</c:v>
                </c:pt>
                <c:pt idx="126">
                  <c:v>M81</c:v>
                </c:pt>
                <c:pt idx="127">
                  <c:v>M263</c:v>
                </c:pt>
                <c:pt idx="128">
                  <c:v>M71</c:v>
                </c:pt>
                <c:pt idx="129">
                  <c:v>M260</c:v>
                </c:pt>
                <c:pt idx="130">
                  <c:v>M262</c:v>
                </c:pt>
                <c:pt idx="131">
                  <c:v>M313</c:v>
                </c:pt>
                <c:pt idx="132">
                  <c:v>M140</c:v>
                </c:pt>
                <c:pt idx="133">
                  <c:v>M315</c:v>
                </c:pt>
                <c:pt idx="134">
                  <c:v>M168</c:v>
                </c:pt>
                <c:pt idx="135">
                  <c:v>M169</c:v>
                </c:pt>
                <c:pt idx="136">
                  <c:v>M294</c:v>
                </c:pt>
                <c:pt idx="137">
                  <c:v>M295</c:v>
                </c:pt>
                <c:pt idx="138">
                  <c:v>M300</c:v>
                </c:pt>
                <c:pt idx="139">
                  <c:v>M172</c:v>
                </c:pt>
                <c:pt idx="140">
                  <c:v>M153</c:v>
                </c:pt>
                <c:pt idx="141">
                  <c:v>M259</c:v>
                </c:pt>
                <c:pt idx="142">
                  <c:v>M292</c:v>
                </c:pt>
                <c:pt idx="143">
                  <c:v>M2</c:v>
                </c:pt>
                <c:pt idx="144">
                  <c:v>M72</c:v>
                </c:pt>
                <c:pt idx="145">
                  <c:v>M190</c:v>
                </c:pt>
                <c:pt idx="146">
                  <c:v>M61</c:v>
                </c:pt>
                <c:pt idx="147">
                  <c:v>M270</c:v>
                </c:pt>
                <c:pt idx="148">
                  <c:v>M310</c:v>
                </c:pt>
                <c:pt idx="149">
                  <c:v>M70</c:v>
                </c:pt>
                <c:pt idx="150">
                  <c:v>M298</c:v>
                </c:pt>
                <c:pt idx="151">
                  <c:v>M152</c:v>
                </c:pt>
                <c:pt idx="152">
                  <c:v>M160</c:v>
                </c:pt>
                <c:pt idx="153">
                  <c:v>M64</c:v>
                </c:pt>
                <c:pt idx="154">
                  <c:v>M148</c:v>
                </c:pt>
                <c:pt idx="155">
                  <c:v>M296</c:v>
                </c:pt>
                <c:pt idx="156">
                  <c:v>M308</c:v>
                </c:pt>
                <c:pt idx="157">
                  <c:v>M297</c:v>
                </c:pt>
                <c:pt idx="158">
                  <c:v>M69</c:v>
                </c:pt>
                <c:pt idx="159">
                  <c:v>M3</c:v>
                </c:pt>
                <c:pt idx="160">
                  <c:v>M287</c:v>
                </c:pt>
                <c:pt idx="161">
                  <c:v>M65</c:v>
                </c:pt>
                <c:pt idx="162">
                  <c:v>M24</c:v>
                </c:pt>
                <c:pt idx="163">
                  <c:v>M66</c:v>
                </c:pt>
                <c:pt idx="164">
                  <c:v>M151</c:v>
                </c:pt>
                <c:pt idx="165">
                  <c:v>M149</c:v>
                </c:pt>
                <c:pt idx="166">
                  <c:v>M62</c:v>
                </c:pt>
                <c:pt idx="167">
                  <c:v>M167</c:v>
                </c:pt>
                <c:pt idx="168">
                  <c:v>M174</c:v>
                </c:pt>
                <c:pt idx="169">
                  <c:v>M147</c:v>
                </c:pt>
                <c:pt idx="170">
                  <c:v>M67</c:v>
                </c:pt>
                <c:pt idx="171">
                  <c:v>M320</c:v>
                </c:pt>
                <c:pt idx="172">
                  <c:v>M309</c:v>
                </c:pt>
                <c:pt idx="173">
                  <c:v>M173</c:v>
                </c:pt>
                <c:pt idx="174">
                  <c:v>M229</c:v>
                </c:pt>
                <c:pt idx="175">
                  <c:v>M302</c:v>
                </c:pt>
                <c:pt idx="176">
                  <c:v>M307</c:v>
                </c:pt>
                <c:pt idx="177">
                  <c:v>M299</c:v>
                </c:pt>
              </c:strCache>
            </c:strRef>
          </c:cat>
          <c:val>
            <c:numRef>
              <c:f>Sheet1!$C$2:$C$179</c:f>
              <c:numCache>
                <c:formatCode>General</c:formatCode>
                <c:ptCount val="178"/>
                <c:pt idx="0">
                  <c:v>9.2011451435741794E-3</c:v>
                </c:pt>
                <c:pt idx="1">
                  <c:v>9.2011451435741794E-3</c:v>
                </c:pt>
                <c:pt idx="2">
                  <c:v>9.2011451435741794E-3</c:v>
                </c:pt>
                <c:pt idx="3">
                  <c:v>9.2011451435741794E-3</c:v>
                </c:pt>
                <c:pt idx="4">
                  <c:v>0</c:v>
                </c:pt>
                <c:pt idx="5">
                  <c:v>9.2011451435741794E-3</c:v>
                </c:pt>
                <c:pt idx="6">
                  <c:v>9.2011451435741794E-3</c:v>
                </c:pt>
                <c:pt idx="7">
                  <c:v>9.2011451435741794E-3</c:v>
                </c:pt>
                <c:pt idx="8">
                  <c:v>9.2011451435741794E-3</c:v>
                </c:pt>
                <c:pt idx="9">
                  <c:v>9.2011451435741794E-3</c:v>
                </c:pt>
                <c:pt idx="10">
                  <c:v>9.2011451435741794E-3</c:v>
                </c:pt>
                <c:pt idx="11">
                  <c:v>9.2011451435741794E-3</c:v>
                </c:pt>
                <c:pt idx="12">
                  <c:v>9.2011451435741794E-3</c:v>
                </c:pt>
                <c:pt idx="13">
                  <c:v>0</c:v>
                </c:pt>
                <c:pt idx="14">
                  <c:v>9.2011451435741794E-3</c:v>
                </c:pt>
                <c:pt idx="15">
                  <c:v>9.2011451435741794E-3</c:v>
                </c:pt>
                <c:pt idx="16">
                  <c:v>9.2011451435741794E-3</c:v>
                </c:pt>
                <c:pt idx="17">
                  <c:v>9.2011451435741794E-3</c:v>
                </c:pt>
                <c:pt idx="18">
                  <c:v>9.2011451435741794E-3</c:v>
                </c:pt>
                <c:pt idx="19">
                  <c:v>9.2011451435741794E-3</c:v>
                </c:pt>
                <c:pt idx="20">
                  <c:v>9.2011451435741794E-3</c:v>
                </c:pt>
                <c:pt idx="21">
                  <c:v>9.2011451435741794E-3</c:v>
                </c:pt>
                <c:pt idx="22">
                  <c:v>9.2011451435741794E-3</c:v>
                </c:pt>
                <c:pt idx="23">
                  <c:v>9.2011451435741794E-3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9.2011451435741794E-3</c:v>
                </c:pt>
                <c:pt idx="29">
                  <c:v>9.2011451435741794E-3</c:v>
                </c:pt>
                <c:pt idx="30">
                  <c:v>9.2011451435741794E-3</c:v>
                </c:pt>
                <c:pt idx="31">
                  <c:v>9.2011451435741794E-3</c:v>
                </c:pt>
                <c:pt idx="32">
                  <c:v>9.201145143573999E-3</c:v>
                </c:pt>
                <c:pt idx="33">
                  <c:v>9.2011451435741794E-3</c:v>
                </c:pt>
                <c:pt idx="34">
                  <c:v>9.2011451435741794E-3</c:v>
                </c:pt>
                <c:pt idx="35">
                  <c:v>9.2011451435741794E-3</c:v>
                </c:pt>
                <c:pt idx="36">
                  <c:v>9.2011451435741794E-3</c:v>
                </c:pt>
                <c:pt idx="37">
                  <c:v>9.2011451435741794E-3</c:v>
                </c:pt>
                <c:pt idx="38">
                  <c:v>9.2011451435741794E-3</c:v>
                </c:pt>
                <c:pt idx="39">
                  <c:v>9.201145143573999E-3</c:v>
                </c:pt>
                <c:pt idx="40">
                  <c:v>0</c:v>
                </c:pt>
                <c:pt idx="41">
                  <c:v>0</c:v>
                </c:pt>
                <c:pt idx="42">
                  <c:v>9.201145143573999E-3</c:v>
                </c:pt>
                <c:pt idx="43">
                  <c:v>9.2011451435741794E-3</c:v>
                </c:pt>
                <c:pt idx="44">
                  <c:v>0</c:v>
                </c:pt>
                <c:pt idx="45">
                  <c:v>9.2011451435741794E-3</c:v>
                </c:pt>
                <c:pt idx="46">
                  <c:v>9.2011451435741794E-3</c:v>
                </c:pt>
                <c:pt idx="47">
                  <c:v>9.2011451435741794E-3</c:v>
                </c:pt>
                <c:pt idx="48">
                  <c:v>5.2848793995703084E-3</c:v>
                </c:pt>
                <c:pt idx="49">
                  <c:v>9.2011451435741794E-3</c:v>
                </c:pt>
                <c:pt idx="50">
                  <c:v>9.2011451435741794E-3</c:v>
                </c:pt>
                <c:pt idx="51">
                  <c:v>9.2011451435741794E-3</c:v>
                </c:pt>
                <c:pt idx="52">
                  <c:v>9.2011451435741794E-3</c:v>
                </c:pt>
                <c:pt idx="53">
                  <c:v>9.2011451435741794E-3</c:v>
                </c:pt>
                <c:pt idx="54">
                  <c:v>9.201145143573999E-3</c:v>
                </c:pt>
                <c:pt idx="55">
                  <c:v>9.2011451435741794E-3</c:v>
                </c:pt>
                <c:pt idx="56">
                  <c:v>0</c:v>
                </c:pt>
                <c:pt idx="57">
                  <c:v>9.2011451435741794E-3</c:v>
                </c:pt>
                <c:pt idx="58">
                  <c:v>9.2011451435741794E-3</c:v>
                </c:pt>
                <c:pt idx="59">
                  <c:v>9.2011451435741794E-3</c:v>
                </c:pt>
                <c:pt idx="60">
                  <c:v>9.2011451435741794E-3</c:v>
                </c:pt>
                <c:pt idx="61">
                  <c:v>9.2011451435741794E-3</c:v>
                </c:pt>
                <c:pt idx="62">
                  <c:v>9.2011451435741794E-3</c:v>
                </c:pt>
                <c:pt idx="63">
                  <c:v>9.2011451435741794E-3</c:v>
                </c:pt>
                <c:pt idx="64">
                  <c:v>0</c:v>
                </c:pt>
                <c:pt idx="65">
                  <c:v>9.2011451435741794E-3</c:v>
                </c:pt>
                <c:pt idx="66">
                  <c:v>9.2011451435741794E-3</c:v>
                </c:pt>
                <c:pt idx="67">
                  <c:v>9.2011451435741794E-3</c:v>
                </c:pt>
                <c:pt idx="68">
                  <c:v>9.2011451435741794E-3</c:v>
                </c:pt>
                <c:pt idx="69">
                  <c:v>9.2011451435741794E-3</c:v>
                </c:pt>
                <c:pt idx="70">
                  <c:v>9.2011451435741794E-3</c:v>
                </c:pt>
                <c:pt idx="71">
                  <c:v>9.2011451435741794E-3</c:v>
                </c:pt>
                <c:pt idx="72">
                  <c:v>9.2011451435741794E-3</c:v>
                </c:pt>
                <c:pt idx="73">
                  <c:v>9.2011451435741794E-3</c:v>
                </c:pt>
                <c:pt idx="74">
                  <c:v>9.2011451435741794E-3</c:v>
                </c:pt>
                <c:pt idx="75">
                  <c:v>9.2011451435741794E-3</c:v>
                </c:pt>
                <c:pt idx="76">
                  <c:v>9.2011451435741794E-3</c:v>
                </c:pt>
                <c:pt idx="77">
                  <c:v>9.2011451435741794E-3</c:v>
                </c:pt>
                <c:pt idx="78">
                  <c:v>9.2011451435741794E-3</c:v>
                </c:pt>
                <c:pt idx="79">
                  <c:v>9.2011451435741794E-3</c:v>
                </c:pt>
                <c:pt idx="80">
                  <c:v>9.2011451435741794E-3</c:v>
                </c:pt>
                <c:pt idx="81">
                  <c:v>9.2011451435741794E-3</c:v>
                </c:pt>
                <c:pt idx="82">
                  <c:v>9.2011451435741794E-3</c:v>
                </c:pt>
                <c:pt idx="83">
                  <c:v>9.201145143573999E-3</c:v>
                </c:pt>
                <c:pt idx="84">
                  <c:v>9.2011451435741794E-3</c:v>
                </c:pt>
                <c:pt idx="85">
                  <c:v>9.2011451435741794E-3</c:v>
                </c:pt>
                <c:pt idx="86">
                  <c:v>9.2011451435741794E-3</c:v>
                </c:pt>
                <c:pt idx="87">
                  <c:v>9.2011451435741794E-3</c:v>
                </c:pt>
                <c:pt idx="88">
                  <c:v>9.2011451435741794E-3</c:v>
                </c:pt>
                <c:pt idx="89">
                  <c:v>9.2011451435741794E-3</c:v>
                </c:pt>
                <c:pt idx="90">
                  <c:v>9.2011451435741794E-3</c:v>
                </c:pt>
                <c:pt idx="91">
                  <c:v>9.201145143573999E-3</c:v>
                </c:pt>
                <c:pt idx="92">
                  <c:v>9.2011451435741794E-3</c:v>
                </c:pt>
                <c:pt idx="93">
                  <c:v>9.2011451435741794E-3</c:v>
                </c:pt>
                <c:pt idx="94">
                  <c:v>9.2011451435741794E-3</c:v>
                </c:pt>
                <c:pt idx="95">
                  <c:v>9.2011451435741794E-3</c:v>
                </c:pt>
                <c:pt idx="96">
                  <c:v>9.201145143573999E-3</c:v>
                </c:pt>
                <c:pt idx="97">
                  <c:v>9.201145143573999E-3</c:v>
                </c:pt>
                <c:pt idx="98">
                  <c:v>9.201145143573999E-3</c:v>
                </c:pt>
                <c:pt idx="99">
                  <c:v>9.2011451435741794E-3</c:v>
                </c:pt>
                <c:pt idx="100">
                  <c:v>9.2011451435741794E-3</c:v>
                </c:pt>
                <c:pt idx="101">
                  <c:v>9.201145143573999E-3</c:v>
                </c:pt>
                <c:pt idx="102">
                  <c:v>9.2011451435741794E-3</c:v>
                </c:pt>
                <c:pt idx="103">
                  <c:v>9.2011451435741794E-3</c:v>
                </c:pt>
                <c:pt idx="104">
                  <c:v>9.2011451435741794E-3</c:v>
                </c:pt>
                <c:pt idx="105">
                  <c:v>9.2011451435741794E-3</c:v>
                </c:pt>
                <c:pt idx="106">
                  <c:v>9.2011451435741794E-3</c:v>
                </c:pt>
                <c:pt idx="107">
                  <c:v>9.201145143573999E-3</c:v>
                </c:pt>
                <c:pt idx="108">
                  <c:v>9.2011451435741794E-3</c:v>
                </c:pt>
                <c:pt idx="109">
                  <c:v>9.2011451435741794E-3</c:v>
                </c:pt>
                <c:pt idx="110">
                  <c:v>9.201145143573999E-3</c:v>
                </c:pt>
                <c:pt idx="111">
                  <c:v>9.201145143573999E-3</c:v>
                </c:pt>
                <c:pt idx="112">
                  <c:v>9.2011451435741794E-3</c:v>
                </c:pt>
                <c:pt idx="113">
                  <c:v>9.2011451435741794E-3</c:v>
                </c:pt>
                <c:pt idx="114">
                  <c:v>9.201145143573999E-3</c:v>
                </c:pt>
                <c:pt idx="115">
                  <c:v>9.2011451435741794E-3</c:v>
                </c:pt>
                <c:pt idx="116">
                  <c:v>9.2011451435741794E-3</c:v>
                </c:pt>
                <c:pt idx="117">
                  <c:v>9.2011451435741794E-3</c:v>
                </c:pt>
                <c:pt idx="118">
                  <c:v>9.201145143573999E-3</c:v>
                </c:pt>
                <c:pt idx="119">
                  <c:v>9.2011451435741794E-3</c:v>
                </c:pt>
                <c:pt idx="120">
                  <c:v>9.2011451435741794E-3</c:v>
                </c:pt>
                <c:pt idx="121">
                  <c:v>9.2011451435741794E-3</c:v>
                </c:pt>
                <c:pt idx="122">
                  <c:v>9.2011451435741794E-3</c:v>
                </c:pt>
                <c:pt idx="123">
                  <c:v>9.2011451435741794E-3</c:v>
                </c:pt>
                <c:pt idx="124">
                  <c:v>9.2011451435741794E-3</c:v>
                </c:pt>
                <c:pt idx="125">
                  <c:v>9.2011451435741794E-3</c:v>
                </c:pt>
                <c:pt idx="126">
                  <c:v>9.2011451435741794E-3</c:v>
                </c:pt>
                <c:pt idx="127">
                  <c:v>9.2011451435741794E-3</c:v>
                </c:pt>
                <c:pt idx="128">
                  <c:v>9.2011451435741794E-3</c:v>
                </c:pt>
                <c:pt idx="129">
                  <c:v>9.2011451435741794E-3</c:v>
                </c:pt>
                <c:pt idx="130">
                  <c:v>9.2011451435741794E-3</c:v>
                </c:pt>
                <c:pt idx="131">
                  <c:v>9.2011451435741794E-3</c:v>
                </c:pt>
                <c:pt idx="132">
                  <c:v>9.2011451435741794E-3</c:v>
                </c:pt>
                <c:pt idx="133">
                  <c:v>9.2011451435741794E-3</c:v>
                </c:pt>
                <c:pt idx="134">
                  <c:v>9.2011451435741794E-3</c:v>
                </c:pt>
                <c:pt idx="135">
                  <c:v>9.2011451435741794E-3</c:v>
                </c:pt>
                <c:pt idx="136">
                  <c:v>9.2011451435741794E-3</c:v>
                </c:pt>
                <c:pt idx="137">
                  <c:v>9.2011451435741794E-3</c:v>
                </c:pt>
                <c:pt idx="138">
                  <c:v>9.2011451435741794E-3</c:v>
                </c:pt>
                <c:pt idx="139">
                  <c:v>9.2011451435741794E-3</c:v>
                </c:pt>
                <c:pt idx="140">
                  <c:v>9.201145143573999E-3</c:v>
                </c:pt>
                <c:pt idx="141">
                  <c:v>9.2011451435741794E-3</c:v>
                </c:pt>
                <c:pt idx="142">
                  <c:v>9.2011451435741794E-3</c:v>
                </c:pt>
                <c:pt idx="143">
                  <c:v>9.2011451435741794E-3</c:v>
                </c:pt>
                <c:pt idx="144">
                  <c:v>9.2011451435741794E-3</c:v>
                </c:pt>
                <c:pt idx="145">
                  <c:v>9.2011451435741794E-3</c:v>
                </c:pt>
                <c:pt idx="146">
                  <c:v>9.2011451435741794E-3</c:v>
                </c:pt>
                <c:pt idx="147">
                  <c:v>9.201145143573999E-3</c:v>
                </c:pt>
                <c:pt idx="148">
                  <c:v>9.2011451435741794E-3</c:v>
                </c:pt>
                <c:pt idx="149">
                  <c:v>9.2011451435741794E-3</c:v>
                </c:pt>
                <c:pt idx="150">
                  <c:v>9.2011451435741794E-3</c:v>
                </c:pt>
                <c:pt idx="151">
                  <c:v>9.2011451435741794E-3</c:v>
                </c:pt>
                <c:pt idx="152">
                  <c:v>9.2011451435741794E-3</c:v>
                </c:pt>
                <c:pt idx="153">
                  <c:v>9.2011451435741794E-3</c:v>
                </c:pt>
                <c:pt idx="154">
                  <c:v>9.2011451435741794E-3</c:v>
                </c:pt>
                <c:pt idx="155">
                  <c:v>9.201145143573999E-3</c:v>
                </c:pt>
                <c:pt idx="156">
                  <c:v>9.2011451435741794E-3</c:v>
                </c:pt>
                <c:pt idx="157">
                  <c:v>9.2011451435741794E-3</c:v>
                </c:pt>
                <c:pt idx="158">
                  <c:v>9.2011451435741794E-3</c:v>
                </c:pt>
                <c:pt idx="159">
                  <c:v>9.201145143573999E-3</c:v>
                </c:pt>
                <c:pt idx="160">
                  <c:v>9.2011451435741794E-3</c:v>
                </c:pt>
                <c:pt idx="161">
                  <c:v>9.2011451435741794E-3</c:v>
                </c:pt>
                <c:pt idx="162">
                  <c:v>9.201145143573999E-3</c:v>
                </c:pt>
                <c:pt idx="163">
                  <c:v>9.2011451435741794E-3</c:v>
                </c:pt>
                <c:pt idx="164">
                  <c:v>9.201145143573999E-3</c:v>
                </c:pt>
                <c:pt idx="165">
                  <c:v>9.2011451435741794E-3</c:v>
                </c:pt>
                <c:pt idx="166">
                  <c:v>9.2011451435741794E-3</c:v>
                </c:pt>
                <c:pt idx="167">
                  <c:v>9.2011451435741794E-3</c:v>
                </c:pt>
                <c:pt idx="168">
                  <c:v>9.2011451435741794E-3</c:v>
                </c:pt>
                <c:pt idx="169">
                  <c:v>9.2011451435741794E-3</c:v>
                </c:pt>
                <c:pt idx="170">
                  <c:v>9.2011451435741794E-3</c:v>
                </c:pt>
                <c:pt idx="171">
                  <c:v>9.2011451435741794E-3</c:v>
                </c:pt>
                <c:pt idx="172">
                  <c:v>9.2011451435741794E-3</c:v>
                </c:pt>
                <c:pt idx="173">
                  <c:v>9.201145143573999E-3</c:v>
                </c:pt>
                <c:pt idx="174">
                  <c:v>2.034930277417901E-3</c:v>
                </c:pt>
                <c:pt idx="175">
                  <c:v>9.2011451435741794E-3</c:v>
                </c:pt>
                <c:pt idx="176">
                  <c:v>9.2011451435741794E-3</c:v>
                </c:pt>
                <c:pt idx="177">
                  <c:v>9.2011451435741794E-3</c:v>
                </c:pt>
              </c:numCache>
            </c:numRef>
          </c:val>
        </c:ser>
        <c:ser>
          <c:idx val="0"/>
          <c:order val="1"/>
          <c:tx>
            <c:strRef>
              <c:f>Sheet1!$B$1</c:f>
              <c:strCache>
                <c:ptCount val="1"/>
                <c:pt idx="0">
                  <c:v>Current Structure &amp; Scaling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Sheet1!$A$2:$A$179</c:f>
              <c:strCache>
                <c:ptCount val="178"/>
                <c:pt idx="0">
                  <c:v>M275</c:v>
                </c:pt>
                <c:pt idx="1">
                  <c:v>M258</c:v>
                </c:pt>
                <c:pt idx="2">
                  <c:v>M277</c:v>
                </c:pt>
                <c:pt idx="3">
                  <c:v>M276</c:v>
                </c:pt>
                <c:pt idx="4">
                  <c:v>M36</c:v>
                </c:pt>
                <c:pt idx="5">
                  <c:v>M266</c:v>
                </c:pt>
                <c:pt idx="6">
                  <c:v>M346</c:v>
                </c:pt>
                <c:pt idx="7">
                  <c:v>M196</c:v>
                </c:pt>
                <c:pt idx="8">
                  <c:v>M202</c:v>
                </c:pt>
                <c:pt idx="9">
                  <c:v>M257</c:v>
                </c:pt>
                <c:pt idx="10">
                  <c:v>M197</c:v>
                </c:pt>
                <c:pt idx="11">
                  <c:v>M272</c:v>
                </c:pt>
                <c:pt idx="12">
                  <c:v>M273</c:v>
                </c:pt>
                <c:pt idx="13">
                  <c:v>M274</c:v>
                </c:pt>
                <c:pt idx="14">
                  <c:v>M115</c:v>
                </c:pt>
                <c:pt idx="15">
                  <c:v>M116</c:v>
                </c:pt>
                <c:pt idx="16">
                  <c:v>M293</c:v>
                </c:pt>
                <c:pt idx="17">
                  <c:v>M47</c:v>
                </c:pt>
                <c:pt idx="18">
                  <c:v>M91</c:v>
                </c:pt>
                <c:pt idx="19">
                  <c:v>M87</c:v>
                </c:pt>
                <c:pt idx="20">
                  <c:v>M171</c:v>
                </c:pt>
                <c:pt idx="21">
                  <c:v>M90</c:v>
                </c:pt>
                <c:pt idx="22">
                  <c:v>M220</c:v>
                </c:pt>
                <c:pt idx="23">
                  <c:v>M23</c:v>
                </c:pt>
                <c:pt idx="24">
                  <c:v>M17</c:v>
                </c:pt>
                <c:pt idx="25">
                  <c:v>M19</c:v>
                </c:pt>
                <c:pt idx="26">
                  <c:v>M20</c:v>
                </c:pt>
                <c:pt idx="27">
                  <c:v>M289</c:v>
                </c:pt>
                <c:pt idx="28">
                  <c:v>M290</c:v>
                </c:pt>
                <c:pt idx="29">
                  <c:v>M22</c:v>
                </c:pt>
                <c:pt idx="30">
                  <c:v>M217</c:v>
                </c:pt>
                <c:pt idx="31">
                  <c:v>M256</c:v>
                </c:pt>
                <c:pt idx="32">
                  <c:v>M228</c:v>
                </c:pt>
                <c:pt idx="33">
                  <c:v>M18</c:v>
                </c:pt>
                <c:pt idx="34">
                  <c:v>M68</c:v>
                </c:pt>
                <c:pt idx="35">
                  <c:v>M271</c:v>
                </c:pt>
                <c:pt idx="36">
                  <c:v>M35</c:v>
                </c:pt>
                <c:pt idx="37">
                  <c:v>M337</c:v>
                </c:pt>
                <c:pt idx="38">
                  <c:v>M338</c:v>
                </c:pt>
                <c:pt idx="39">
                  <c:v>M339</c:v>
                </c:pt>
                <c:pt idx="40">
                  <c:v>M341</c:v>
                </c:pt>
                <c:pt idx="41">
                  <c:v>M342</c:v>
                </c:pt>
                <c:pt idx="42">
                  <c:v>M343</c:v>
                </c:pt>
                <c:pt idx="43">
                  <c:v>M344</c:v>
                </c:pt>
                <c:pt idx="44">
                  <c:v>M345</c:v>
                </c:pt>
                <c:pt idx="45">
                  <c:v>M34</c:v>
                </c:pt>
                <c:pt idx="46">
                  <c:v>M118</c:v>
                </c:pt>
                <c:pt idx="47">
                  <c:v>M32</c:v>
                </c:pt>
                <c:pt idx="48">
                  <c:v>M332</c:v>
                </c:pt>
                <c:pt idx="49">
                  <c:v>M340</c:v>
                </c:pt>
                <c:pt idx="50">
                  <c:v>M189</c:v>
                </c:pt>
                <c:pt idx="51">
                  <c:v>M10</c:v>
                </c:pt>
                <c:pt idx="52">
                  <c:v>M84</c:v>
                </c:pt>
                <c:pt idx="53">
                  <c:v>M333</c:v>
                </c:pt>
                <c:pt idx="54">
                  <c:v>M222</c:v>
                </c:pt>
                <c:pt idx="55">
                  <c:v>M227</c:v>
                </c:pt>
                <c:pt idx="56">
                  <c:v>M150</c:v>
                </c:pt>
                <c:pt idx="57">
                  <c:v>M334</c:v>
                </c:pt>
                <c:pt idx="58">
                  <c:v>M335</c:v>
                </c:pt>
                <c:pt idx="59">
                  <c:v>M336</c:v>
                </c:pt>
                <c:pt idx="60">
                  <c:v>M208</c:v>
                </c:pt>
                <c:pt idx="61">
                  <c:v>M8</c:v>
                </c:pt>
                <c:pt idx="62">
                  <c:v>M12</c:v>
                </c:pt>
                <c:pt idx="63">
                  <c:v>M288</c:v>
                </c:pt>
                <c:pt idx="64">
                  <c:v>M1</c:v>
                </c:pt>
                <c:pt idx="65">
                  <c:v>M13</c:v>
                </c:pt>
                <c:pt idx="66">
                  <c:v>M9</c:v>
                </c:pt>
                <c:pt idx="67">
                  <c:v>M219</c:v>
                </c:pt>
                <c:pt idx="68">
                  <c:v>M286</c:v>
                </c:pt>
                <c:pt idx="69">
                  <c:v>M14</c:v>
                </c:pt>
                <c:pt idx="70">
                  <c:v>M15</c:v>
                </c:pt>
                <c:pt idx="71">
                  <c:v>M203</c:v>
                </c:pt>
                <c:pt idx="72">
                  <c:v>M11</c:v>
                </c:pt>
                <c:pt idx="73">
                  <c:v>M5</c:v>
                </c:pt>
                <c:pt idx="74">
                  <c:v>M7</c:v>
                </c:pt>
                <c:pt idx="75">
                  <c:v>M63</c:v>
                </c:pt>
                <c:pt idx="76">
                  <c:v>M106</c:v>
                </c:pt>
                <c:pt idx="77">
                  <c:v>M195</c:v>
                </c:pt>
                <c:pt idx="78">
                  <c:v>M161</c:v>
                </c:pt>
                <c:pt idx="79">
                  <c:v>M211</c:v>
                </c:pt>
                <c:pt idx="80">
                  <c:v>M188</c:v>
                </c:pt>
                <c:pt idx="81">
                  <c:v>M216</c:v>
                </c:pt>
                <c:pt idx="82">
                  <c:v>M6</c:v>
                </c:pt>
                <c:pt idx="83">
                  <c:v>M54</c:v>
                </c:pt>
                <c:pt idx="84">
                  <c:v>M139</c:v>
                </c:pt>
                <c:pt idx="85">
                  <c:v>M156</c:v>
                </c:pt>
                <c:pt idx="86">
                  <c:v>M82</c:v>
                </c:pt>
                <c:pt idx="87">
                  <c:v>M329</c:v>
                </c:pt>
                <c:pt idx="88">
                  <c:v>M330</c:v>
                </c:pt>
                <c:pt idx="89">
                  <c:v>M138</c:v>
                </c:pt>
                <c:pt idx="90">
                  <c:v>M254</c:v>
                </c:pt>
                <c:pt idx="91">
                  <c:v>M104</c:v>
                </c:pt>
                <c:pt idx="92">
                  <c:v>M33</c:v>
                </c:pt>
                <c:pt idx="93">
                  <c:v>M316</c:v>
                </c:pt>
                <c:pt idx="94">
                  <c:v>M347</c:v>
                </c:pt>
                <c:pt idx="95">
                  <c:v>M158</c:v>
                </c:pt>
                <c:pt idx="96">
                  <c:v>M319</c:v>
                </c:pt>
                <c:pt idx="97">
                  <c:v>M40</c:v>
                </c:pt>
                <c:pt idx="98">
                  <c:v>M46</c:v>
                </c:pt>
                <c:pt idx="99">
                  <c:v>M49</c:v>
                </c:pt>
                <c:pt idx="100">
                  <c:v>M52</c:v>
                </c:pt>
                <c:pt idx="101">
                  <c:v>M53</c:v>
                </c:pt>
                <c:pt idx="102">
                  <c:v>M170</c:v>
                </c:pt>
                <c:pt idx="103">
                  <c:v>M261</c:v>
                </c:pt>
                <c:pt idx="104">
                  <c:v>M50</c:v>
                </c:pt>
                <c:pt idx="105">
                  <c:v>M51</c:v>
                </c:pt>
                <c:pt idx="106">
                  <c:v>M264</c:v>
                </c:pt>
                <c:pt idx="107">
                  <c:v>M107</c:v>
                </c:pt>
                <c:pt idx="108">
                  <c:v>M331</c:v>
                </c:pt>
                <c:pt idx="109">
                  <c:v>M317</c:v>
                </c:pt>
                <c:pt idx="110">
                  <c:v>M348</c:v>
                </c:pt>
                <c:pt idx="111">
                  <c:v>M318</c:v>
                </c:pt>
                <c:pt idx="112">
                  <c:v>M312</c:v>
                </c:pt>
                <c:pt idx="113">
                  <c:v>M311</c:v>
                </c:pt>
                <c:pt idx="114">
                  <c:v>M303</c:v>
                </c:pt>
                <c:pt idx="115">
                  <c:v>M304</c:v>
                </c:pt>
                <c:pt idx="116">
                  <c:v>M301</c:v>
                </c:pt>
                <c:pt idx="117">
                  <c:v>M314</c:v>
                </c:pt>
                <c:pt idx="118">
                  <c:v>M291</c:v>
                </c:pt>
                <c:pt idx="119">
                  <c:v>M163</c:v>
                </c:pt>
                <c:pt idx="120">
                  <c:v>M306</c:v>
                </c:pt>
                <c:pt idx="121">
                  <c:v>M305</c:v>
                </c:pt>
                <c:pt idx="122">
                  <c:v>M164</c:v>
                </c:pt>
                <c:pt idx="123">
                  <c:v>M16</c:v>
                </c:pt>
                <c:pt idx="124">
                  <c:v>M175</c:v>
                </c:pt>
                <c:pt idx="125">
                  <c:v>M60</c:v>
                </c:pt>
                <c:pt idx="126">
                  <c:v>M81</c:v>
                </c:pt>
                <c:pt idx="127">
                  <c:v>M263</c:v>
                </c:pt>
                <c:pt idx="128">
                  <c:v>M71</c:v>
                </c:pt>
                <c:pt idx="129">
                  <c:v>M260</c:v>
                </c:pt>
                <c:pt idx="130">
                  <c:v>M262</c:v>
                </c:pt>
                <c:pt idx="131">
                  <c:v>M313</c:v>
                </c:pt>
                <c:pt idx="132">
                  <c:v>M140</c:v>
                </c:pt>
                <c:pt idx="133">
                  <c:v>M315</c:v>
                </c:pt>
                <c:pt idx="134">
                  <c:v>M168</c:v>
                </c:pt>
                <c:pt idx="135">
                  <c:v>M169</c:v>
                </c:pt>
                <c:pt idx="136">
                  <c:v>M294</c:v>
                </c:pt>
                <c:pt idx="137">
                  <c:v>M295</c:v>
                </c:pt>
                <c:pt idx="138">
                  <c:v>M300</c:v>
                </c:pt>
                <c:pt idx="139">
                  <c:v>M172</c:v>
                </c:pt>
                <c:pt idx="140">
                  <c:v>M153</c:v>
                </c:pt>
                <c:pt idx="141">
                  <c:v>M259</c:v>
                </c:pt>
                <c:pt idx="142">
                  <c:v>M292</c:v>
                </c:pt>
                <c:pt idx="143">
                  <c:v>M2</c:v>
                </c:pt>
                <c:pt idx="144">
                  <c:v>M72</c:v>
                </c:pt>
                <c:pt idx="145">
                  <c:v>M190</c:v>
                </c:pt>
                <c:pt idx="146">
                  <c:v>M61</c:v>
                </c:pt>
                <c:pt idx="147">
                  <c:v>M270</c:v>
                </c:pt>
                <c:pt idx="148">
                  <c:v>M310</c:v>
                </c:pt>
                <c:pt idx="149">
                  <c:v>M70</c:v>
                </c:pt>
                <c:pt idx="150">
                  <c:v>M298</c:v>
                </c:pt>
                <c:pt idx="151">
                  <c:v>M152</c:v>
                </c:pt>
                <c:pt idx="152">
                  <c:v>M160</c:v>
                </c:pt>
                <c:pt idx="153">
                  <c:v>M64</c:v>
                </c:pt>
                <c:pt idx="154">
                  <c:v>M148</c:v>
                </c:pt>
                <c:pt idx="155">
                  <c:v>M296</c:v>
                </c:pt>
                <c:pt idx="156">
                  <c:v>M308</c:v>
                </c:pt>
                <c:pt idx="157">
                  <c:v>M297</c:v>
                </c:pt>
                <c:pt idx="158">
                  <c:v>M69</c:v>
                </c:pt>
                <c:pt idx="159">
                  <c:v>M3</c:v>
                </c:pt>
                <c:pt idx="160">
                  <c:v>M287</c:v>
                </c:pt>
                <c:pt idx="161">
                  <c:v>M65</c:v>
                </c:pt>
                <c:pt idx="162">
                  <c:v>M24</c:v>
                </c:pt>
                <c:pt idx="163">
                  <c:v>M66</c:v>
                </c:pt>
                <c:pt idx="164">
                  <c:v>M151</c:v>
                </c:pt>
                <c:pt idx="165">
                  <c:v>M149</c:v>
                </c:pt>
                <c:pt idx="166">
                  <c:v>M62</c:v>
                </c:pt>
                <c:pt idx="167">
                  <c:v>M167</c:v>
                </c:pt>
                <c:pt idx="168">
                  <c:v>M174</c:v>
                </c:pt>
                <c:pt idx="169">
                  <c:v>M147</c:v>
                </c:pt>
                <c:pt idx="170">
                  <c:v>M67</c:v>
                </c:pt>
                <c:pt idx="171">
                  <c:v>M320</c:v>
                </c:pt>
                <c:pt idx="172">
                  <c:v>M309</c:v>
                </c:pt>
                <c:pt idx="173">
                  <c:v>M173</c:v>
                </c:pt>
                <c:pt idx="174">
                  <c:v>M229</c:v>
                </c:pt>
                <c:pt idx="175">
                  <c:v>M302</c:v>
                </c:pt>
                <c:pt idx="176">
                  <c:v>M307</c:v>
                </c:pt>
                <c:pt idx="177">
                  <c:v>M299</c:v>
                </c:pt>
              </c:strCache>
            </c:strRef>
          </c:cat>
          <c:val>
            <c:numRef>
              <c:f>Sheet1!$B$2:$B$179</c:f>
              <c:numCache>
                <c:formatCode>General</c:formatCode>
                <c:ptCount val="178"/>
                <c:pt idx="0">
                  <c:v>2.2284671149004884E-2</c:v>
                </c:pt>
                <c:pt idx="1">
                  <c:v>2.2284671149004735E-2</c:v>
                </c:pt>
                <c:pt idx="2">
                  <c:v>2.2284671149004735E-2</c:v>
                </c:pt>
                <c:pt idx="3">
                  <c:v>2.0891879202191873E-2</c:v>
                </c:pt>
                <c:pt idx="4">
                  <c:v>1.8570559290837303E-2</c:v>
                </c:pt>
                <c:pt idx="5">
                  <c:v>1.7056761814551142E-2</c:v>
                </c:pt>
                <c:pt idx="6">
                  <c:v>1.6683486785763594E-2</c:v>
                </c:pt>
                <c:pt idx="7">
                  <c:v>1.5917622249289137E-2</c:v>
                </c:pt>
                <c:pt idx="8">
                  <c:v>1.5917622249288992E-2</c:v>
                </c:pt>
                <c:pt idx="9">
                  <c:v>1.5917622249288992E-2</c:v>
                </c:pt>
                <c:pt idx="10">
                  <c:v>1.5917622249288992E-2</c:v>
                </c:pt>
                <c:pt idx="11">
                  <c:v>1.5917622249288992E-2</c:v>
                </c:pt>
                <c:pt idx="12">
                  <c:v>1.5917622249288992E-2</c:v>
                </c:pt>
                <c:pt idx="13">
                  <c:v>1.5917622249288992E-2</c:v>
                </c:pt>
                <c:pt idx="14">
                  <c:v>1.2380372860558351E-2</c:v>
                </c:pt>
                <c:pt idx="15">
                  <c:v>1.2380372860558054E-2</c:v>
                </c:pt>
                <c:pt idx="16">
                  <c:v>1.1741385874206818E-2</c:v>
                </c:pt>
                <c:pt idx="17">
                  <c:v>1.1142335574502589E-2</c:v>
                </c:pt>
                <c:pt idx="18">
                  <c:v>1.1142335574502589E-2</c:v>
                </c:pt>
                <c:pt idx="19">
                  <c:v>1.1142335574502442E-2</c:v>
                </c:pt>
                <c:pt idx="20">
                  <c:v>1.1142335574502442E-2</c:v>
                </c:pt>
                <c:pt idx="21">
                  <c:v>1.1142335574502293E-2</c:v>
                </c:pt>
                <c:pt idx="22">
                  <c:v>1.0129395976820442E-2</c:v>
                </c:pt>
                <c:pt idx="23">
                  <c:v>1.0129395976820442E-2</c:v>
                </c:pt>
                <c:pt idx="24">
                  <c:v>1.0129395976820294E-2</c:v>
                </c:pt>
                <c:pt idx="25">
                  <c:v>1.0129395976820294E-2</c:v>
                </c:pt>
                <c:pt idx="26">
                  <c:v>1.0129395976820294E-2</c:v>
                </c:pt>
                <c:pt idx="27">
                  <c:v>1.0129395976820294E-2</c:v>
                </c:pt>
                <c:pt idx="28">
                  <c:v>1.0129395976820294E-2</c:v>
                </c:pt>
                <c:pt idx="29">
                  <c:v>1.0129395976820145E-2</c:v>
                </c:pt>
                <c:pt idx="30">
                  <c:v>1.0129395976820145E-2</c:v>
                </c:pt>
                <c:pt idx="31">
                  <c:v>1.0129395976820145E-2</c:v>
                </c:pt>
                <c:pt idx="32">
                  <c:v>9.6110789312227485E-3</c:v>
                </c:pt>
                <c:pt idx="33">
                  <c:v>9.5084106361535796E-3</c:v>
                </c:pt>
                <c:pt idx="34">
                  <c:v>9.2852796454185767E-3</c:v>
                </c:pt>
                <c:pt idx="35">
                  <c:v>9.2852796454185767E-3</c:v>
                </c:pt>
                <c:pt idx="36">
                  <c:v>8.9551363691370914E-3</c:v>
                </c:pt>
                <c:pt idx="37">
                  <c:v>8.2535819070388011E-3</c:v>
                </c:pt>
                <c:pt idx="38">
                  <c:v>8.2535819070388011E-3</c:v>
                </c:pt>
                <c:pt idx="39">
                  <c:v>8.2535819070388011E-3</c:v>
                </c:pt>
                <c:pt idx="40">
                  <c:v>8.2535819070388011E-3</c:v>
                </c:pt>
                <c:pt idx="41">
                  <c:v>8.2535819070388011E-3</c:v>
                </c:pt>
                <c:pt idx="42">
                  <c:v>8.2535819070388011E-3</c:v>
                </c:pt>
                <c:pt idx="43">
                  <c:v>8.2535819070388011E-3</c:v>
                </c:pt>
                <c:pt idx="44">
                  <c:v>8.2535819070388011E-3</c:v>
                </c:pt>
                <c:pt idx="45">
                  <c:v>7.9493476155781846E-3</c:v>
                </c:pt>
                <c:pt idx="46">
                  <c:v>6.953360099765442E-3</c:v>
                </c:pt>
                <c:pt idx="47">
                  <c:v>6.4430481571393595E-3</c:v>
                </c:pt>
                <c:pt idx="48">
                  <c:v>6.1085848666949227E-3</c:v>
                </c:pt>
                <c:pt idx="49">
                  <c:v>5.5023879380259669E-3</c:v>
                </c:pt>
                <c:pt idx="50">
                  <c:v>5.2500761720887029E-3</c:v>
                </c:pt>
                <c:pt idx="51">
                  <c:v>4.9521491442233402E-3</c:v>
                </c:pt>
                <c:pt idx="52">
                  <c:v>4.9521491442233402E-3</c:v>
                </c:pt>
                <c:pt idx="53">
                  <c:v>4.9521491442233402E-3</c:v>
                </c:pt>
                <c:pt idx="54">
                  <c:v>4.9521491442233402E-3</c:v>
                </c:pt>
                <c:pt idx="55">
                  <c:v>4.9521491442233402E-3</c:v>
                </c:pt>
                <c:pt idx="56">
                  <c:v>4.9521491442231919E-3</c:v>
                </c:pt>
                <c:pt idx="57">
                  <c:v>4.9521491442231919E-3</c:v>
                </c:pt>
                <c:pt idx="58">
                  <c:v>4.9521491442231919E-3</c:v>
                </c:pt>
                <c:pt idx="59">
                  <c:v>4.9521491442231919E-3</c:v>
                </c:pt>
                <c:pt idx="60">
                  <c:v>4.8444937280446628E-3</c:v>
                </c:pt>
                <c:pt idx="61">
                  <c:v>4.8444937280446628E-3</c:v>
                </c:pt>
                <c:pt idx="62">
                  <c:v>4.8444937280446628E-3</c:v>
                </c:pt>
                <c:pt idx="63">
                  <c:v>4.8444937280446628E-3</c:v>
                </c:pt>
                <c:pt idx="64">
                  <c:v>4.8444937280445136E-3</c:v>
                </c:pt>
                <c:pt idx="65">
                  <c:v>4.8444937280445136E-3</c:v>
                </c:pt>
                <c:pt idx="66">
                  <c:v>4.8444937280445136E-3</c:v>
                </c:pt>
                <c:pt idx="67">
                  <c:v>4.8444937280445136E-3</c:v>
                </c:pt>
                <c:pt idx="68">
                  <c:v>4.8444937280445136E-3</c:v>
                </c:pt>
                <c:pt idx="69">
                  <c:v>4.8444937280443653E-3</c:v>
                </c:pt>
                <c:pt idx="70">
                  <c:v>4.8444937280443653E-3</c:v>
                </c:pt>
                <c:pt idx="71">
                  <c:v>4.8444937280443653E-3</c:v>
                </c:pt>
                <c:pt idx="72">
                  <c:v>4.8444937280443653E-3</c:v>
                </c:pt>
                <c:pt idx="73">
                  <c:v>4.8444937280443653E-3</c:v>
                </c:pt>
                <c:pt idx="74">
                  <c:v>4.8444937280443653E-3</c:v>
                </c:pt>
                <c:pt idx="75">
                  <c:v>4.6426398227094375E-3</c:v>
                </c:pt>
                <c:pt idx="76">
                  <c:v>4.5684679731928315E-3</c:v>
                </c:pt>
                <c:pt idx="77">
                  <c:v>4.546072914397045E-3</c:v>
                </c:pt>
                <c:pt idx="78">
                  <c:v>4.3667461888757721E-3</c:v>
                </c:pt>
                <c:pt idx="79">
                  <c:v>4.3600443552400921E-3</c:v>
                </c:pt>
                <c:pt idx="80">
                  <c:v>4.2160188660280151E-3</c:v>
                </c:pt>
                <c:pt idx="81">
                  <c:v>4.1985612309718527E-3</c:v>
                </c:pt>
                <c:pt idx="82">
                  <c:v>4.15242319546679E-3</c:v>
                </c:pt>
                <c:pt idx="83">
                  <c:v>4.132641204487076E-3</c:v>
                </c:pt>
                <c:pt idx="84">
                  <c:v>4.0517583907282951E-3</c:v>
                </c:pt>
                <c:pt idx="85">
                  <c:v>4.0517583907281468E-3</c:v>
                </c:pt>
                <c:pt idx="86">
                  <c:v>4.0517583907279985E-3</c:v>
                </c:pt>
                <c:pt idx="87">
                  <c:v>4.0517583907279985E-3</c:v>
                </c:pt>
                <c:pt idx="88">
                  <c:v>4.0517583907279985E-3</c:v>
                </c:pt>
                <c:pt idx="89">
                  <c:v>4.0517583907279985E-3</c:v>
                </c:pt>
                <c:pt idx="90">
                  <c:v>4.0517583907279985E-3</c:v>
                </c:pt>
                <c:pt idx="91">
                  <c:v>4.0517583907279985E-3</c:v>
                </c:pt>
                <c:pt idx="92">
                  <c:v>4.0383597188010795E-3</c:v>
                </c:pt>
                <c:pt idx="93">
                  <c:v>3.9111870902959339E-3</c:v>
                </c:pt>
                <c:pt idx="94">
                  <c:v>3.8851112890653373E-3</c:v>
                </c:pt>
                <c:pt idx="95">
                  <c:v>3.8772749947411939E-3</c:v>
                </c:pt>
                <c:pt idx="96">
                  <c:v>3.7176197898077163E-3</c:v>
                </c:pt>
                <c:pt idx="97">
                  <c:v>3.7141118581675795E-3</c:v>
                </c:pt>
                <c:pt idx="98">
                  <c:v>3.7141118581674312E-3</c:v>
                </c:pt>
                <c:pt idx="99">
                  <c:v>3.7141118581674312E-3</c:v>
                </c:pt>
                <c:pt idx="100">
                  <c:v>3.7141118581674312E-3</c:v>
                </c:pt>
                <c:pt idx="101">
                  <c:v>3.7141118581674312E-3</c:v>
                </c:pt>
                <c:pt idx="102">
                  <c:v>3.7141118581674312E-3</c:v>
                </c:pt>
                <c:pt idx="103">
                  <c:v>3.7141118581674312E-3</c:v>
                </c:pt>
                <c:pt idx="104">
                  <c:v>3.7141118581674312E-3</c:v>
                </c:pt>
                <c:pt idx="105">
                  <c:v>3.7141118581674312E-3</c:v>
                </c:pt>
                <c:pt idx="106">
                  <c:v>3.7141118581674312E-3</c:v>
                </c:pt>
                <c:pt idx="107">
                  <c:v>3.7141118581674312E-3</c:v>
                </c:pt>
                <c:pt idx="108">
                  <c:v>3.6465825516554065E-3</c:v>
                </c:pt>
                <c:pt idx="109">
                  <c:v>3.6399547053582249E-3</c:v>
                </c:pt>
                <c:pt idx="110">
                  <c:v>3.6373772474296243E-3</c:v>
                </c:pt>
                <c:pt idx="111">
                  <c:v>3.5899246080091244E-3</c:v>
                </c:pt>
                <c:pt idx="112">
                  <c:v>3.5209487003035529E-3</c:v>
                </c:pt>
                <c:pt idx="113">
                  <c:v>3.2013829654404125E-3</c:v>
                </c:pt>
                <c:pt idx="114">
                  <c:v>3.1835244498577978E-3</c:v>
                </c:pt>
                <c:pt idx="115">
                  <c:v>3.1835244498577978E-3</c:v>
                </c:pt>
                <c:pt idx="116">
                  <c:v>3.1835244498577978E-3</c:v>
                </c:pt>
                <c:pt idx="117">
                  <c:v>3.1835244498577978E-3</c:v>
                </c:pt>
                <c:pt idx="118">
                  <c:v>3.1835244498577978E-3</c:v>
                </c:pt>
                <c:pt idx="119">
                  <c:v>3.1800547271554703E-3</c:v>
                </c:pt>
                <c:pt idx="120">
                  <c:v>3.1757249665587662E-3</c:v>
                </c:pt>
                <c:pt idx="121">
                  <c:v>3.1385454664615261E-3</c:v>
                </c:pt>
                <c:pt idx="122">
                  <c:v>3.1356745105211646E-3</c:v>
                </c:pt>
                <c:pt idx="123">
                  <c:v>3.1279543317213124E-3</c:v>
                </c:pt>
                <c:pt idx="124">
                  <c:v>3.1066807562406618E-3</c:v>
                </c:pt>
                <c:pt idx="125">
                  <c:v>3.0641422829881752E-3</c:v>
                </c:pt>
                <c:pt idx="126">
                  <c:v>3.0388187930459991E-3</c:v>
                </c:pt>
                <c:pt idx="127">
                  <c:v>3.0097113333426911E-3</c:v>
                </c:pt>
                <c:pt idx="128">
                  <c:v>2.971289486533826E-3</c:v>
                </c:pt>
                <c:pt idx="129">
                  <c:v>2.8021645361277761E-3</c:v>
                </c:pt>
                <c:pt idx="130">
                  <c:v>2.7855838936254249E-3</c:v>
                </c:pt>
                <c:pt idx="131">
                  <c:v>2.6849151665726515E-3</c:v>
                </c:pt>
                <c:pt idx="132">
                  <c:v>2.6567410888110148E-3</c:v>
                </c:pt>
                <c:pt idx="133">
                  <c:v>2.6377772466823924E-3</c:v>
                </c:pt>
                <c:pt idx="134">
                  <c:v>2.6217260175299515E-3</c:v>
                </c:pt>
                <c:pt idx="135">
                  <c:v>2.6217260175299515E-3</c:v>
                </c:pt>
                <c:pt idx="136">
                  <c:v>2.6217260175299515E-3</c:v>
                </c:pt>
                <c:pt idx="137">
                  <c:v>2.6217260175299515E-3</c:v>
                </c:pt>
                <c:pt idx="138">
                  <c:v>2.6217260175299515E-3</c:v>
                </c:pt>
                <c:pt idx="139">
                  <c:v>2.6149045803764365E-3</c:v>
                </c:pt>
                <c:pt idx="140">
                  <c:v>2.5493663794460609E-3</c:v>
                </c:pt>
                <c:pt idx="141">
                  <c:v>2.5428386041858688E-3</c:v>
                </c:pt>
                <c:pt idx="142">
                  <c:v>2.4505480301310885E-3</c:v>
                </c:pt>
                <c:pt idx="143">
                  <c:v>2.4222468640221085E-3</c:v>
                </c:pt>
                <c:pt idx="144">
                  <c:v>2.3770315892272984E-3</c:v>
                </c:pt>
                <c:pt idx="145">
                  <c:v>2.3438907107918312E-3</c:v>
                </c:pt>
                <c:pt idx="146">
                  <c:v>2.3213199113547188E-3</c:v>
                </c:pt>
                <c:pt idx="147">
                  <c:v>2.3213199113547188E-3</c:v>
                </c:pt>
                <c:pt idx="148">
                  <c:v>2.2611949363473827E-3</c:v>
                </c:pt>
                <c:pt idx="149">
                  <c:v>2.178945623458258E-3</c:v>
                </c:pt>
                <c:pt idx="150">
                  <c:v>2.1722096353325214E-3</c:v>
                </c:pt>
                <c:pt idx="151">
                  <c:v>2.1526992329937026E-3</c:v>
                </c:pt>
                <c:pt idx="152">
                  <c:v>2.1289135603710569E-3</c:v>
                </c:pt>
                <c:pt idx="153">
                  <c:v>2.1046633862948677E-3</c:v>
                </c:pt>
                <c:pt idx="154">
                  <c:v>2.0697836980499928E-3</c:v>
                </c:pt>
                <c:pt idx="155">
                  <c:v>2.0667938994975918E-3</c:v>
                </c:pt>
                <c:pt idx="156">
                  <c:v>2.0612748236490557E-3</c:v>
                </c:pt>
                <c:pt idx="157">
                  <c:v>2.0369970123754115E-3</c:v>
                </c:pt>
                <c:pt idx="158">
                  <c:v>1.9499087255379162E-3</c:v>
                </c:pt>
                <c:pt idx="159">
                  <c:v>1.8653957050102574E-3</c:v>
                </c:pt>
                <c:pt idx="160">
                  <c:v>1.8653957050102574E-3</c:v>
                </c:pt>
                <c:pt idx="161">
                  <c:v>1.8570559290838639E-3</c:v>
                </c:pt>
                <c:pt idx="162">
                  <c:v>1.849627705367332E-3</c:v>
                </c:pt>
                <c:pt idx="163">
                  <c:v>1.7642031326295148E-3</c:v>
                </c:pt>
                <c:pt idx="164">
                  <c:v>1.7414277673506084E-3</c:v>
                </c:pt>
                <c:pt idx="165">
                  <c:v>1.687318463573144E-3</c:v>
                </c:pt>
                <c:pt idx="166">
                  <c:v>1.5784975397211136E-3</c:v>
                </c:pt>
                <c:pt idx="167">
                  <c:v>1.5152033295023806E-3</c:v>
                </c:pt>
                <c:pt idx="168">
                  <c:v>1.4796909571671317E-3</c:v>
                </c:pt>
                <c:pt idx="169">
                  <c:v>1.417521153835239E-3</c:v>
                </c:pt>
                <c:pt idx="170">
                  <c:v>1.114233557450259E-3</c:v>
                </c:pt>
                <c:pt idx="171">
                  <c:v>1.0919488863012567E-3</c:v>
                </c:pt>
                <c:pt idx="172">
                  <c:v>9.9675845394919739E-4</c:v>
                </c:pt>
                <c:pt idx="173">
                  <c:v>8.1866880073212973E-4</c:v>
                </c:pt>
                <c:pt idx="174">
                  <c:v>8.1120563042179805E-4</c:v>
                </c:pt>
                <c:pt idx="175">
                  <c:v>5.4352856460982086E-4</c:v>
                </c:pt>
                <c:pt idx="176">
                  <c:v>2.4694005166615585E-4</c:v>
                </c:pt>
                <c:pt idx="177">
                  <c:v>6.4468672562185151E-5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51488"/>
        <c:axId val="7953408"/>
      </c:barChart>
      <c:catAx>
        <c:axId val="795148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Index Measures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"/>
              <c:y val="0.27848657379366043"/>
            </c:manualLayout>
          </c:layout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sz="600" baseline="0"/>
            </a:pPr>
            <a:endParaRPr lang="en-US"/>
          </a:p>
        </c:txPr>
        <c:crossAx val="7953408"/>
        <c:crosses val="autoZero"/>
        <c:auto val="1"/>
        <c:lblAlgn val="ctr"/>
        <c:lblOffset val="100"/>
        <c:noMultiLvlLbl val="0"/>
      </c:catAx>
      <c:valAx>
        <c:axId val="7953408"/>
        <c:scaling>
          <c:orientation val="minMax"/>
        </c:scaling>
        <c:delete val="0"/>
        <c:axPos val="b"/>
        <c:majorGridlines/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79514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4382651387326586"/>
          <c:y val="0.23536987684231778"/>
          <c:w val="0.36630425103112108"/>
          <c:h val="0.13278174843529175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en-US" sz="1800" dirty="0" smtClean="0"/>
              <a:t>%</a:t>
            </a:r>
            <a:r>
              <a:rPr lang="en-US" sz="1800" baseline="0" dirty="0" smtClean="0"/>
              <a:t> Impact on Final Index Score</a:t>
            </a:r>
            <a:endParaRPr lang="en-US" sz="18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8.4240316923001449E-2"/>
          <c:y val="7.3211609418387918E-2"/>
          <c:w val="0.86227174728158984"/>
          <c:h val="0.82536973639164668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Equal weight, New Scaling</c:v>
                </c:pt>
              </c:strCache>
            </c:strRef>
          </c:tx>
          <c:invertIfNegative val="0"/>
          <c:cat>
            <c:strRef>
              <c:f>Sheet1!$A$2:$A$179</c:f>
              <c:strCache>
                <c:ptCount val="178"/>
                <c:pt idx="0">
                  <c:v>M17</c:v>
                </c:pt>
                <c:pt idx="1">
                  <c:v>M18</c:v>
                </c:pt>
                <c:pt idx="2">
                  <c:v>M19</c:v>
                </c:pt>
                <c:pt idx="3">
                  <c:v>M20</c:v>
                </c:pt>
                <c:pt idx="4">
                  <c:v>M22</c:v>
                </c:pt>
                <c:pt idx="5">
                  <c:v>M217</c:v>
                </c:pt>
                <c:pt idx="6">
                  <c:v>M220</c:v>
                </c:pt>
                <c:pt idx="7">
                  <c:v>M256</c:v>
                </c:pt>
                <c:pt idx="8">
                  <c:v>M23</c:v>
                </c:pt>
                <c:pt idx="9">
                  <c:v>M289</c:v>
                </c:pt>
                <c:pt idx="10">
                  <c:v>M290</c:v>
                </c:pt>
                <c:pt idx="11">
                  <c:v>M1</c:v>
                </c:pt>
                <c:pt idx="12">
                  <c:v>M13</c:v>
                </c:pt>
                <c:pt idx="13">
                  <c:v>M14</c:v>
                </c:pt>
                <c:pt idx="14">
                  <c:v>M15</c:v>
                </c:pt>
                <c:pt idx="15">
                  <c:v>M203</c:v>
                </c:pt>
                <c:pt idx="16">
                  <c:v>M208</c:v>
                </c:pt>
                <c:pt idx="17">
                  <c:v>M8</c:v>
                </c:pt>
                <c:pt idx="18">
                  <c:v>M9</c:v>
                </c:pt>
                <c:pt idx="19">
                  <c:v>M11</c:v>
                </c:pt>
                <c:pt idx="20">
                  <c:v>M12</c:v>
                </c:pt>
                <c:pt idx="21">
                  <c:v>M211</c:v>
                </c:pt>
                <c:pt idx="22">
                  <c:v>M216</c:v>
                </c:pt>
                <c:pt idx="23">
                  <c:v>M219</c:v>
                </c:pt>
                <c:pt idx="24">
                  <c:v>M259</c:v>
                </c:pt>
                <c:pt idx="25">
                  <c:v>M2</c:v>
                </c:pt>
                <c:pt idx="26">
                  <c:v>M3</c:v>
                </c:pt>
                <c:pt idx="27">
                  <c:v>M5</c:v>
                </c:pt>
                <c:pt idx="28">
                  <c:v>M6</c:v>
                </c:pt>
                <c:pt idx="29">
                  <c:v>M7</c:v>
                </c:pt>
                <c:pt idx="30">
                  <c:v>M16</c:v>
                </c:pt>
                <c:pt idx="31">
                  <c:v>M286</c:v>
                </c:pt>
                <c:pt idx="32">
                  <c:v>M287</c:v>
                </c:pt>
                <c:pt idx="33">
                  <c:v>M288</c:v>
                </c:pt>
                <c:pt idx="34">
                  <c:v>M47</c:v>
                </c:pt>
                <c:pt idx="35">
                  <c:v>M87</c:v>
                </c:pt>
                <c:pt idx="36">
                  <c:v>M90</c:v>
                </c:pt>
                <c:pt idx="37">
                  <c:v>M91</c:v>
                </c:pt>
                <c:pt idx="38">
                  <c:v>M171</c:v>
                </c:pt>
                <c:pt idx="39">
                  <c:v>M40</c:v>
                </c:pt>
                <c:pt idx="40">
                  <c:v>M46</c:v>
                </c:pt>
                <c:pt idx="41">
                  <c:v>M49</c:v>
                </c:pt>
                <c:pt idx="42">
                  <c:v>M52</c:v>
                </c:pt>
                <c:pt idx="43">
                  <c:v>M53</c:v>
                </c:pt>
                <c:pt idx="44">
                  <c:v>M260</c:v>
                </c:pt>
                <c:pt idx="45">
                  <c:v>M163</c:v>
                </c:pt>
                <c:pt idx="46">
                  <c:v>M164</c:v>
                </c:pt>
                <c:pt idx="47">
                  <c:v>M170</c:v>
                </c:pt>
                <c:pt idx="48">
                  <c:v>M261</c:v>
                </c:pt>
                <c:pt idx="49">
                  <c:v>M262</c:v>
                </c:pt>
                <c:pt idx="50">
                  <c:v>M50</c:v>
                </c:pt>
                <c:pt idx="51">
                  <c:v>M51</c:v>
                </c:pt>
                <c:pt idx="52">
                  <c:v>M263</c:v>
                </c:pt>
                <c:pt idx="53">
                  <c:v>M264</c:v>
                </c:pt>
                <c:pt idx="54">
                  <c:v>M36</c:v>
                </c:pt>
                <c:pt idx="55">
                  <c:v>M266</c:v>
                </c:pt>
                <c:pt idx="56">
                  <c:v>M346</c:v>
                </c:pt>
                <c:pt idx="57">
                  <c:v>M172</c:v>
                </c:pt>
                <c:pt idx="58">
                  <c:v>M173</c:v>
                </c:pt>
                <c:pt idx="59">
                  <c:v>M174</c:v>
                </c:pt>
                <c:pt idx="60">
                  <c:v>M175</c:v>
                </c:pt>
                <c:pt idx="61">
                  <c:v>M188</c:v>
                </c:pt>
                <c:pt idx="62">
                  <c:v>M189</c:v>
                </c:pt>
                <c:pt idx="63">
                  <c:v>M190</c:v>
                </c:pt>
                <c:pt idx="64">
                  <c:v>M10</c:v>
                </c:pt>
                <c:pt idx="65">
                  <c:v>M70</c:v>
                </c:pt>
                <c:pt idx="66">
                  <c:v>M71</c:v>
                </c:pt>
                <c:pt idx="67">
                  <c:v>M84</c:v>
                </c:pt>
                <c:pt idx="68">
                  <c:v>M333</c:v>
                </c:pt>
                <c:pt idx="69">
                  <c:v>M106</c:v>
                </c:pt>
                <c:pt idx="70">
                  <c:v>M107</c:v>
                </c:pt>
                <c:pt idx="71">
                  <c:v>M222</c:v>
                </c:pt>
                <c:pt idx="72">
                  <c:v>M227</c:v>
                </c:pt>
                <c:pt idx="73">
                  <c:v>M229</c:v>
                </c:pt>
                <c:pt idx="74">
                  <c:v>M150</c:v>
                </c:pt>
                <c:pt idx="75">
                  <c:v>M334</c:v>
                </c:pt>
                <c:pt idx="76">
                  <c:v>M72</c:v>
                </c:pt>
                <c:pt idx="77">
                  <c:v>M335</c:v>
                </c:pt>
                <c:pt idx="78">
                  <c:v>M336</c:v>
                </c:pt>
                <c:pt idx="79">
                  <c:v>M64</c:v>
                </c:pt>
                <c:pt idx="80">
                  <c:v>M115</c:v>
                </c:pt>
                <c:pt idx="81">
                  <c:v>M116</c:v>
                </c:pt>
                <c:pt idx="82">
                  <c:v>M118</c:v>
                </c:pt>
                <c:pt idx="83">
                  <c:v>M228</c:v>
                </c:pt>
                <c:pt idx="84">
                  <c:v>M332</c:v>
                </c:pt>
                <c:pt idx="85">
                  <c:v>M337</c:v>
                </c:pt>
                <c:pt idx="86">
                  <c:v>M338</c:v>
                </c:pt>
                <c:pt idx="87">
                  <c:v>M339</c:v>
                </c:pt>
                <c:pt idx="88">
                  <c:v>M340</c:v>
                </c:pt>
                <c:pt idx="89">
                  <c:v>M341</c:v>
                </c:pt>
                <c:pt idx="90">
                  <c:v>M342</c:v>
                </c:pt>
                <c:pt idx="91">
                  <c:v>M343</c:v>
                </c:pt>
                <c:pt idx="92">
                  <c:v>M344</c:v>
                </c:pt>
                <c:pt idx="93">
                  <c:v>M345</c:v>
                </c:pt>
                <c:pt idx="94">
                  <c:v>M81</c:v>
                </c:pt>
                <c:pt idx="95">
                  <c:v>M82</c:v>
                </c:pt>
                <c:pt idx="96">
                  <c:v>M329</c:v>
                </c:pt>
                <c:pt idx="97">
                  <c:v>M330</c:v>
                </c:pt>
                <c:pt idx="98">
                  <c:v>M138</c:v>
                </c:pt>
                <c:pt idx="99">
                  <c:v>M139</c:v>
                </c:pt>
                <c:pt idx="100">
                  <c:v>M140</c:v>
                </c:pt>
                <c:pt idx="101">
                  <c:v>M156</c:v>
                </c:pt>
                <c:pt idx="102">
                  <c:v>M254</c:v>
                </c:pt>
                <c:pt idx="103">
                  <c:v>M104</c:v>
                </c:pt>
                <c:pt idx="104">
                  <c:v>M331</c:v>
                </c:pt>
                <c:pt idx="105">
                  <c:v>M147</c:v>
                </c:pt>
                <c:pt idx="106">
                  <c:v>M148</c:v>
                </c:pt>
                <c:pt idx="107">
                  <c:v>M149</c:v>
                </c:pt>
                <c:pt idx="108">
                  <c:v>M151</c:v>
                </c:pt>
                <c:pt idx="109">
                  <c:v>M152</c:v>
                </c:pt>
                <c:pt idx="110">
                  <c:v>M153</c:v>
                </c:pt>
                <c:pt idx="111">
                  <c:v>M160</c:v>
                </c:pt>
                <c:pt idx="112">
                  <c:v>M167</c:v>
                </c:pt>
                <c:pt idx="113">
                  <c:v>M168</c:v>
                </c:pt>
                <c:pt idx="114">
                  <c:v>M169</c:v>
                </c:pt>
                <c:pt idx="115">
                  <c:v>M294</c:v>
                </c:pt>
                <c:pt idx="116">
                  <c:v>M295</c:v>
                </c:pt>
                <c:pt idx="117">
                  <c:v>M296</c:v>
                </c:pt>
                <c:pt idx="118">
                  <c:v>M297</c:v>
                </c:pt>
                <c:pt idx="119">
                  <c:v>M298</c:v>
                </c:pt>
                <c:pt idx="120">
                  <c:v>M299</c:v>
                </c:pt>
                <c:pt idx="121">
                  <c:v>M300</c:v>
                </c:pt>
                <c:pt idx="122">
                  <c:v>M303</c:v>
                </c:pt>
                <c:pt idx="123">
                  <c:v>M304</c:v>
                </c:pt>
                <c:pt idx="124">
                  <c:v>M301</c:v>
                </c:pt>
                <c:pt idx="125">
                  <c:v>M302</c:v>
                </c:pt>
                <c:pt idx="126">
                  <c:v>M305</c:v>
                </c:pt>
                <c:pt idx="127">
                  <c:v>M306</c:v>
                </c:pt>
                <c:pt idx="128">
                  <c:v>M308</c:v>
                </c:pt>
                <c:pt idx="129">
                  <c:v>M309</c:v>
                </c:pt>
                <c:pt idx="130">
                  <c:v>M307</c:v>
                </c:pt>
                <c:pt idx="131">
                  <c:v>M310</c:v>
                </c:pt>
                <c:pt idx="132">
                  <c:v>M311</c:v>
                </c:pt>
                <c:pt idx="133">
                  <c:v>M312</c:v>
                </c:pt>
                <c:pt idx="134">
                  <c:v>M313</c:v>
                </c:pt>
                <c:pt idx="135">
                  <c:v>M314</c:v>
                </c:pt>
                <c:pt idx="136">
                  <c:v>M54</c:v>
                </c:pt>
                <c:pt idx="137">
                  <c:v>M158</c:v>
                </c:pt>
                <c:pt idx="138">
                  <c:v>M315</c:v>
                </c:pt>
                <c:pt idx="139">
                  <c:v>M316</c:v>
                </c:pt>
                <c:pt idx="140">
                  <c:v>M317</c:v>
                </c:pt>
                <c:pt idx="141">
                  <c:v>M318</c:v>
                </c:pt>
                <c:pt idx="142">
                  <c:v>M319</c:v>
                </c:pt>
                <c:pt idx="143">
                  <c:v>M320</c:v>
                </c:pt>
                <c:pt idx="144">
                  <c:v>M348</c:v>
                </c:pt>
                <c:pt idx="145">
                  <c:v>M347</c:v>
                </c:pt>
                <c:pt idx="146">
                  <c:v>M291</c:v>
                </c:pt>
                <c:pt idx="147">
                  <c:v>M292</c:v>
                </c:pt>
                <c:pt idx="148">
                  <c:v>M293</c:v>
                </c:pt>
                <c:pt idx="149">
                  <c:v>M60</c:v>
                </c:pt>
                <c:pt idx="150">
                  <c:v>M61</c:v>
                </c:pt>
                <c:pt idx="151">
                  <c:v>M62</c:v>
                </c:pt>
                <c:pt idx="152">
                  <c:v>M63</c:v>
                </c:pt>
                <c:pt idx="153">
                  <c:v>M65</c:v>
                </c:pt>
                <c:pt idx="154">
                  <c:v>M66</c:v>
                </c:pt>
                <c:pt idx="155">
                  <c:v>M67</c:v>
                </c:pt>
                <c:pt idx="156">
                  <c:v>M68</c:v>
                </c:pt>
                <c:pt idx="157">
                  <c:v>M69</c:v>
                </c:pt>
                <c:pt idx="158">
                  <c:v>M161</c:v>
                </c:pt>
                <c:pt idx="159">
                  <c:v>M270</c:v>
                </c:pt>
                <c:pt idx="160">
                  <c:v>M271</c:v>
                </c:pt>
                <c:pt idx="161">
                  <c:v>M24</c:v>
                </c:pt>
                <c:pt idx="162">
                  <c:v>M32</c:v>
                </c:pt>
                <c:pt idx="163">
                  <c:v>M33</c:v>
                </c:pt>
                <c:pt idx="164">
                  <c:v>M34</c:v>
                </c:pt>
                <c:pt idx="165">
                  <c:v>M35</c:v>
                </c:pt>
                <c:pt idx="166">
                  <c:v>M258</c:v>
                </c:pt>
                <c:pt idx="167">
                  <c:v>M275</c:v>
                </c:pt>
                <c:pt idx="168">
                  <c:v>M276</c:v>
                </c:pt>
                <c:pt idx="169">
                  <c:v>M195</c:v>
                </c:pt>
                <c:pt idx="170">
                  <c:v>M277</c:v>
                </c:pt>
                <c:pt idx="171">
                  <c:v>M202</c:v>
                </c:pt>
                <c:pt idx="172">
                  <c:v>M257</c:v>
                </c:pt>
                <c:pt idx="173">
                  <c:v>M197</c:v>
                </c:pt>
                <c:pt idx="174">
                  <c:v>M196</c:v>
                </c:pt>
                <c:pt idx="175">
                  <c:v>M272</c:v>
                </c:pt>
                <c:pt idx="176">
                  <c:v>M273</c:v>
                </c:pt>
                <c:pt idx="177">
                  <c:v>M274</c:v>
                </c:pt>
              </c:strCache>
            </c:strRef>
          </c:cat>
          <c:val>
            <c:numRef>
              <c:f>Sheet1!$C$2:$C$179</c:f>
              <c:numCache>
                <c:formatCode>General</c:formatCode>
                <c:ptCount val="178"/>
                <c:pt idx="0">
                  <c:v>0</c:v>
                </c:pt>
                <c:pt idx="1">
                  <c:v>9.2011451435741794E-3</c:v>
                </c:pt>
                <c:pt idx="2">
                  <c:v>0</c:v>
                </c:pt>
                <c:pt idx="3">
                  <c:v>0</c:v>
                </c:pt>
                <c:pt idx="4">
                  <c:v>9.2011451435741794E-3</c:v>
                </c:pt>
                <c:pt idx="5">
                  <c:v>9.2011451435741794E-3</c:v>
                </c:pt>
                <c:pt idx="6">
                  <c:v>9.2011451435741794E-3</c:v>
                </c:pt>
                <c:pt idx="7">
                  <c:v>9.2011451435741794E-3</c:v>
                </c:pt>
                <c:pt idx="8">
                  <c:v>9.2011451435741794E-3</c:v>
                </c:pt>
                <c:pt idx="9">
                  <c:v>0</c:v>
                </c:pt>
                <c:pt idx="10">
                  <c:v>9.2011451435741794E-3</c:v>
                </c:pt>
                <c:pt idx="11">
                  <c:v>0</c:v>
                </c:pt>
                <c:pt idx="12">
                  <c:v>9.2011451435741794E-3</c:v>
                </c:pt>
                <c:pt idx="13">
                  <c:v>9.2011451435741794E-3</c:v>
                </c:pt>
                <c:pt idx="14">
                  <c:v>9.2011451435741794E-3</c:v>
                </c:pt>
                <c:pt idx="15">
                  <c:v>9.2011451435741794E-3</c:v>
                </c:pt>
                <c:pt idx="16">
                  <c:v>9.2011451435741794E-3</c:v>
                </c:pt>
                <c:pt idx="17">
                  <c:v>9.2011451435741794E-3</c:v>
                </c:pt>
                <c:pt idx="18">
                  <c:v>9.2011451435741794E-3</c:v>
                </c:pt>
                <c:pt idx="19">
                  <c:v>9.2011451435741794E-3</c:v>
                </c:pt>
                <c:pt idx="20">
                  <c:v>9.2011451435741794E-3</c:v>
                </c:pt>
                <c:pt idx="21">
                  <c:v>9.2011451435741794E-3</c:v>
                </c:pt>
                <c:pt idx="22">
                  <c:v>9.2011451435741794E-3</c:v>
                </c:pt>
                <c:pt idx="23">
                  <c:v>9.2011451435741794E-3</c:v>
                </c:pt>
                <c:pt idx="24">
                  <c:v>9.2011451435741794E-3</c:v>
                </c:pt>
                <c:pt idx="25">
                  <c:v>9.2011451435741794E-3</c:v>
                </c:pt>
                <c:pt idx="26">
                  <c:v>9.201145143573999E-3</c:v>
                </c:pt>
                <c:pt idx="27">
                  <c:v>9.2011451435741794E-3</c:v>
                </c:pt>
                <c:pt idx="28">
                  <c:v>9.2011451435741794E-3</c:v>
                </c:pt>
                <c:pt idx="29">
                  <c:v>9.2011451435741794E-3</c:v>
                </c:pt>
                <c:pt idx="30">
                  <c:v>9.2011451435741794E-3</c:v>
                </c:pt>
                <c:pt idx="31">
                  <c:v>9.2011451435741794E-3</c:v>
                </c:pt>
                <c:pt idx="32">
                  <c:v>9.2011451435741794E-3</c:v>
                </c:pt>
                <c:pt idx="33">
                  <c:v>9.2011451435741794E-3</c:v>
                </c:pt>
                <c:pt idx="34">
                  <c:v>9.2011451435741794E-3</c:v>
                </c:pt>
                <c:pt idx="35">
                  <c:v>9.2011451435741794E-3</c:v>
                </c:pt>
                <c:pt idx="36">
                  <c:v>9.2011451435741794E-3</c:v>
                </c:pt>
                <c:pt idx="37">
                  <c:v>9.2011451435741794E-3</c:v>
                </c:pt>
                <c:pt idx="38">
                  <c:v>9.2011451435741794E-3</c:v>
                </c:pt>
                <c:pt idx="39">
                  <c:v>9.201145143573999E-3</c:v>
                </c:pt>
                <c:pt idx="40">
                  <c:v>9.201145143573999E-3</c:v>
                </c:pt>
                <c:pt idx="41">
                  <c:v>9.2011451435741794E-3</c:v>
                </c:pt>
                <c:pt idx="42">
                  <c:v>9.2011451435741794E-3</c:v>
                </c:pt>
                <c:pt idx="43">
                  <c:v>9.201145143573999E-3</c:v>
                </c:pt>
                <c:pt idx="44">
                  <c:v>9.2011451435741794E-3</c:v>
                </c:pt>
                <c:pt idx="45">
                  <c:v>9.2011451435741794E-3</c:v>
                </c:pt>
                <c:pt idx="46">
                  <c:v>9.2011451435741794E-3</c:v>
                </c:pt>
                <c:pt idx="47">
                  <c:v>9.2011451435741794E-3</c:v>
                </c:pt>
                <c:pt idx="48">
                  <c:v>9.2011451435741794E-3</c:v>
                </c:pt>
                <c:pt idx="49">
                  <c:v>9.2011451435741794E-3</c:v>
                </c:pt>
                <c:pt idx="50">
                  <c:v>9.2011451435741794E-3</c:v>
                </c:pt>
                <c:pt idx="51">
                  <c:v>9.2011451435741794E-3</c:v>
                </c:pt>
                <c:pt idx="52">
                  <c:v>9.2011451435741794E-3</c:v>
                </c:pt>
                <c:pt idx="53">
                  <c:v>9.2011451435741794E-3</c:v>
                </c:pt>
                <c:pt idx="54">
                  <c:v>0</c:v>
                </c:pt>
                <c:pt idx="55">
                  <c:v>9.2011451435741794E-3</c:v>
                </c:pt>
                <c:pt idx="56">
                  <c:v>9.2011451435741794E-3</c:v>
                </c:pt>
                <c:pt idx="57">
                  <c:v>9.2011451435741794E-3</c:v>
                </c:pt>
                <c:pt idx="58">
                  <c:v>9.201145143573999E-3</c:v>
                </c:pt>
                <c:pt idx="59">
                  <c:v>9.2011451435741794E-3</c:v>
                </c:pt>
                <c:pt idx="60">
                  <c:v>9.2011451435741794E-3</c:v>
                </c:pt>
                <c:pt idx="61">
                  <c:v>9.2011451435741794E-3</c:v>
                </c:pt>
                <c:pt idx="62">
                  <c:v>9.2011451435741794E-3</c:v>
                </c:pt>
                <c:pt idx="63">
                  <c:v>9.2011451435741794E-3</c:v>
                </c:pt>
                <c:pt idx="64">
                  <c:v>9.2011451435741794E-3</c:v>
                </c:pt>
                <c:pt idx="65">
                  <c:v>9.2011451435741794E-3</c:v>
                </c:pt>
                <c:pt idx="66">
                  <c:v>9.2011451435741794E-3</c:v>
                </c:pt>
                <c:pt idx="67">
                  <c:v>9.2011451435741794E-3</c:v>
                </c:pt>
                <c:pt idx="68">
                  <c:v>9.2011451435741794E-3</c:v>
                </c:pt>
                <c:pt idx="69">
                  <c:v>9.2011451435741794E-3</c:v>
                </c:pt>
                <c:pt idx="70">
                  <c:v>9.201145143573999E-3</c:v>
                </c:pt>
                <c:pt idx="71">
                  <c:v>9.201145143573999E-3</c:v>
                </c:pt>
                <c:pt idx="72">
                  <c:v>9.2011451435741794E-3</c:v>
                </c:pt>
                <c:pt idx="73">
                  <c:v>2.034930277417901E-3</c:v>
                </c:pt>
                <c:pt idx="74">
                  <c:v>0</c:v>
                </c:pt>
                <c:pt idx="75">
                  <c:v>9.2011451435741794E-3</c:v>
                </c:pt>
                <c:pt idx="76">
                  <c:v>9.2011451435741794E-3</c:v>
                </c:pt>
                <c:pt idx="77">
                  <c:v>9.2011451435741794E-3</c:v>
                </c:pt>
                <c:pt idx="78">
                  <c:v>9.2011451435741794E-3</c:v>
                </c:pt>
                <c:pt idx="79">
                  <c:v>9.2011451435741794E-3</c:v>
                </c:pt>
                <c:pt idx="80">
                  <c:v>9.2011451435741794E-3</c:v>
                </c:pt>
                <c:pt idx="81">
                  <c:v>9.2011451435741794E-3</c:v>
                </c:pt>
                <c:pt idx="82">
                  <c:v>9.2011451435741794E-3</c:v>
                </c:pt>
                <c:pt idx="83">
                  <c:v>9.201145143573999E-3</c:v>
                </c:pt>
                <c:pt idx="84">
                  <c:v>5.2848793995703084E-3</c:v>
                </c:pt>
                <c:pt idx="85">
                  <c:v>9.2011451435741794E-3</c:v>
                </c:pt>
                <c:pt idx="86">
                  <c:v>9.2011451435741794E-3</c:v>
                </c:pt>
                <c:pt idx="87">
                  <c:v>9.201145143573999E-3</c:v>
                </c:pt>
                <c:pt idx="88">
                  <c:v>9.2011451435741794E-3</c:v>
                </c:pt>
                <c:pt idx="89">
                  <c:v>0</c:v>
                </c:pt>
                <c:pt idx="90">
                  <c:v>0</c:v>
                </c:pt>
                <c:pt idx="91">
                  <c:v>9.201145143573999E-3</c:v>
                </c:pt>
                <c:pt idx="92">
                  <c:v>9.2011451435741794E-3</c:v>
                </c:pt>
                <c:pt idx="93">
                  <c:v>0</c:v>
                </c:pt>
                <c:pt idx="94">
                  <c:v>9.2011451435741794E-3</c:v>
                </c:pt>
                <c:pt idx="95">
                  <c:v>9.2011451435741794E-3</c:v>
                </c:pt>
                <c:pt idx="96">
                  <c:v>9.2011451435741794E-3</c:v>
                </c:pt>
                <c:pt idx="97">
                  <c:v>9.2011451435741794E-3</c:v>
                </c:pt>
                <c:pt idx="98">
                  <c:v>9.2011451435741794E-3</c:v>
                </c:pt>
                <c:pt idx="99">
                  <c:v>9.2011451435741794E-3</c:v>
                </c:pt>
                <c:pt idx="100">
                  <c:v>9.2011451435741794E-3</c:v>
                </c:pt>
                <c:pt idx="101">
                  <c:v>9.2011451435741794E-3</c:v>
                </c:pt>
                <c:pt idx="102">
                  <c:v>9.2011451435741794E-3</c:v>
                </c:pt>
                <c:pt idx="103">
                  <c:v>9.201145143573999E-3</c:v>
                </c:pt>
                <c:pt idx="104">
                  <c:v>9.2011451435741794E-3</c:v>
                </c:pt>
                <c:pt idx="105">
                  <c:v>9.2011451435741794E-3</c:v>
                </c:pt>
                <c:pt idx="106">
                  <c:v>9.2011451435741794E-3</c:v>
                </c:pt>
                <c:pt idx="107">
                  <c:v>9.2011451435741794E-3</c:v>
                </c:pt>
                <c:pt idx="108">
                  <c:v>9.201145143573999E-3</c:v>
                </c:pt>
                <c:pt idx="109">
                  <c:v>9.2011451435741794E-3</c:v>
                </c:pt>
                <c:pt idx="110">
                  <c:v>9.201145143573999E-3</c:v>
                </c:pt>
                <c:pt idx="111">
                  <c:v>9.2011451435741794E-3</c:v>
                </c:pt>
                <c:pt idx="112">
                  <c:v>9.2011451435741794E-3</c:v>
                </c:pt>
                <c:pt idx="113">
                  <c:v>9.2011451435741794E-3</c:v>
                </c:pt>
                <c:pt idx="114">
                  <c:v>9.2011451435741794E-3</c:v>
                </c:pt>
                <c:pt idx="115">
                  <c:v>9.2011451435741794E-3</c:v>
                </c:pt>
                <c:pt idx="116">
                  <c:v>9.2011451435741794E-3</c:v>
                </c:pt>
                <c:pt idx="117">
                  <c:v>9.201145143573999E-3</c:v>
                </c:pt>
                <c:pt idx="118">
                  <c:v>9.2011451435741794E-3</c:v>
                </c:pt>
                <c:pt idx="119">
                  <c:v>9.2011451435741794E-3</c:v>
                </c:pt>
                <c:pt idx="120">
                  <c:v>9.2011451435741794E-3</c:v>
                </c:pt>
                <c:pt idx="121">
                  <c:v>9.2011451435741794E-3</c:v>
                </c:pt>
                <c:pt idx="122">
                  <c:v>9.201145143573999E-3</c:v>
                </c:pt>
                <c:pt idx="123">
                  <c:v>9.2011451435741794E-3</c:v>
                </c:pt>
                <c:pt idx="124">
                  <c:v>9.2011451435741794E-3</c:v>
                </c:pt>
                <c:pt idx="125">
                  <c:v>9.2011451435741794E-3</c:v>
                </c:pt>
                <c:pt idx="126">
                  <c:v>9.2011451435741794E-3</c:v>
                </c:pt>
                <c:pt idx="127">
                  <c:v>9.2011451435741794E-3</c:v>
                </c:pt>
                <c:pt idx="128">
                  <c:v>9.2011451435741794E-3</c:v>
                </c:pt>
                <c:pt idx="129">
                  <c:v>9.2011451435741794E-3</c:v>
                </c:pt>
                <c:pt idx="130">
                  <c:v>9.2011451435741794E-3</c:v>
                </c:pt>
                <c:pt idx="131">
                  <c:v>9.2011451435741794E-3</c:v>
                </c:pt>
                <c:pt idx="132">
                  <c:v>9.2011451435741794E-3</c:v>
                </c:pt>
                <c:pt idx="133">
                  <c:v>9.2011451435741794E-3</c:v>
                </c:pt>
                <c:pt idx="134">
                  <c:v>9.2011451435741794E-3</c:v>
                </c:pt>
                <c:pt idx="135">
                  <c:v>9.2011451435741794E-3</c:v>
                </c:pt>
                <c:pt idx="136">
                  <c:v>9.201145143573999E-3</c:v>
                </c:pt>
                <c:pt idx="137">
                  <c:v>9.2011451435741794E-3</c:v>
                </c:pt>
                <c:pt idx="138">
                  <c:v>9.2011451435741794E-3</c:v>
                </c:pt>
                <c:pt idx="139">
                  <c:v>9.2011451435741794E-3</c:v>
                </c:pt>
                <c:pt idx="140">
                  <c:v>9.2011451435741794E-3</c:v>
                </c:pt>
                <c:pt idx="141">
                  <c:v>9.201145143573999E-3</c:v>
                </c:pt>
                <c:pt idx="142">
                  <c:v>9.201145143573999E-3</c:v>
                </c:pt>
                <c:pt idx="143">
                  <c:v>9.2011451435741794E-3</c:v>
                </c:pt>
                <c:pt idx="144">
                  <c:v>9.201145143573999E-3</c:v>
                </c:pt>
                <c:pt idx="145">
                  <c:v>9.2011451435741794E-3</c:v>
                </c:pt>
                <c:pt idx="146">
                  <c:v>9.201145143573999E-3</c:v>
                </c:pt>
                <c:pt idx="147">
                  <c:v>9.2011451435741794E-3</c:v>
                </c:pt>
                <c:pt idx="148">
                  <c:v>9.2011451435741794E-3</c:v>
                </c:pt>
                <c:pt idx="149">
                  <c:v>9.2011451435741794E-3</c:v>
                </c:pt>
                <c:pt idx="150">
                  <c:v>9.2011451435741794E-3</c:v>
                </c:pt>
                <c:pt idx="151">
                  <c:v>9.2011451435741794E-3</c:v>
                </c:pt>
                <c:pt idx="152">
                  <c:v>9.2011451435741794E-3</c:v>
                </c:pt>
                <c:pt idx="153">
                  <c:v>9.2011451435741794E-3</c:v>
                </c:pt>
                <c:pt idx="154">
                  <c:v>9.2011451435741794E-3</c:v>
                </c:pt>
                <c:pt idx="155">
                  <c:v>9.2011451435741794E-3</c:v>
                </c:pt>
                <c:pt idx="156">
                  <c:v>9.2011451435741794E-3</c:v>
                </c:pt>
                <c:pt idx="157">
                  <c:v>9.2011451435741794E-3</c:v>
                </c:pt>
                <c:pt idx="158">
                  <c:v>9.2011451435741794E-3</c:v>
                </c:pt>
                <c:pt idx="159">
                  <c:v>9.201145143573999E-3</c:v>
                </c:pt>
                <c:pt idx="160">
                  <c:v>9.2011451435741794E-3</c:v>
                </c:pt>
                <c:pt idx="161">
                  <c:v>9.201145143573999E-3</c:v>
                </c:pt>
                <c:pt idx="162">
                  <c:v>9.2011451435741794E-3</c:v>
                </c:pt>
                <c:pt idx="163">
                  <c:v>9.2011451435741794E-3</c:v>
                </c:pt>
                <c:pt idx="164">
                  <c:v>9.2011451435741794E-3</c:v>
                </c:pt>
                <c:pt idx="165">
                  <c:v>9.2011451435741794E-3</c:v>
                </c:pt>
                <c:pt idx="166">
                  <c:v>9.2011451435741794E-3</c:v>
                </c:pt>
                <c:pt idx="167">
                  <c:v>9.2011451435741794E-3</c:v>
                </c:pt>
                <c:pt idx="168">
                  <c:v>9.2011451435741794E-3</c:v>
                </c:pt>
                <c:pt idx="169">
                  <c:v>9.2011451435741794E-3</c:v>
                </c:pt>
                <c:pt idx="170">
                  <c:v>9.2011451435741794E-3</c:v>
                </c:pt>
                <c:pt idx="171">
                  <c:v>9.2011451435741794E-3</c:v>
                </c:pt>
                <c:pt idx="172">
                  <c:v>9.2011451435741794E-3</c:v>
                </c:pt>
                <c:pt idx="173">
                  <c:v>9.2011451435741794E-3</c:v>
                </c:pt>
                <c:pt idx="174">
                  <c:v>9.2011451435741794E-3</c:v>
                </c:pt>
                <c:pt idx="175">
                  <c:v>9.2011451435741794E-3</c:v>
                </c:pt>
                <c:pt idx="176">
                  <c:v>9.2011451435741794E-3</c:v>
                </c:pt>
                <c:pt idx="177">
                  <c:v>0</c:v>
                </c:pt>
              </c:numCache>
            </c:numRef>
          </c:val>
        </c:ser>
        <c:ser>
          <c:idx val="0"/>
          <c:order val="1"/>
          <c:tx>
            <c:strRef>
              <c:f>Sheet1!$B$1</c:f>
              <c:strCache>
                <c:ptCount val="1"/>
                <c:pt idx="0">
                  <c:v>Equal Weight, Original Scaling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Sheet1!$A$2:$A$179</c:f>
              <c:strCache>
                <c:ptCount val="178"/>
                <c:pt idx="0">
                  <c:v>M17</c:v>
                </c:pt>
                <c:pt idx="1">
                  <c:v>M18</c:v>
                </c:pt>
                <c:pt idx="2">
                  <c:v>M19</c:v>
                </c:pt>
                <c:pt idx="3">
                  <c:v>M20</c:v>
                </c:pt>
                <c:pt idx="4">
                  <c:v>M22</c:v>
                </c:pt>
                <c:pt idx="5">
                  <c:v>M217</c:v>
                </c:pt>
                <c:pt idx="6">
                  <c:v>M220</c:v>
                </c:pt>
                <c:pt idx="7">
                  <c:v>M256</c:v>
                </c:pt>
                <c:pt idx="8">
                  <c:v>M23</c:v>
                </c:pt>
                <c:pt idx="9">
                  <c:v>M289</c:v>
                </c:pt>
                <c:pt idx="10">
                  <c:v>M290</c:v>
                </c:pt>
                <c:pt idx="11">
                  <c:v>M1</c:v>
                </c:pt>
                <c:pt idx="12">
                  <c:v>M13</c:v>
                </c:pt>
                <c:pt idx="13">
                  <c:v>M14</c:v>
                </c:pt>
                <c:pt idx="14">
                  <c:v>M15</c:v>
                </c:pt>
                <c:pt idx="15">
                  <c:v>M203</c:v>
                </c:pt>
                <c:pt idx="16">
                  <c:v>M208</c:v>
                </c:pt>
                <c:pt idx="17">
                  <c:v>M8</c:v>
                </c:pt>
                <c:pt idx="18">
                  <c:v>M9</c:v>
                </c:pt>
                <c:pt idx="19">
                  <c:v>M11</c:v>
                </c:pt>
                <c:pt idx="20">
                  <c:v>M12</c:v>
                </c:pt>
                <c:pt idx="21">
                  <c:v>M211</c:v>
                </c:pt>
                <c:pt idx="22">
                  <c:v>M216</c:v>
                </c:pt>
                <c:pt idx="23">
                  <c:v>M219</c:v>
                </c:pt>
                <c:pt idx="24">
                  <c:v>M259</c:v>
                </c:pt>
                <c:pt idx="25">
                  <c:v>M2</c:v>
                </c:pt>
                <c:pt idx="26">
                  <c:v>M3</c:v>
                </c:pt>
                <c:pt idx="27">
                  <c:v>M5</c:v>
                </c:pt>
                <c:pt idx="28">
                  <c:v>M6</c:v>
                </c:pt>
                <c:pt idx="29">
                  <c:v>M7</c:v>
                </c:pt>
                <c:pt idx="30">
                  <c:v>M16</c:v>
                </c:pt>
                <c:pt idx="31">
                  <c:v>M286</c:v>
                </c:pt>
                <c:pt idx="32">
                  <c:v>M287</c:v>
                </c:pt>
                <c:pt idx="33">
                  <c:v>M288</c:v>
                </c:pt>
                <c:pt idx="34">
                  <c:v>M47</c:v>
                </c:pt>
                <c:pt idx="35">
                  <c:v>M87</c:v>
                </c:pt>
                <c:pt idx="36">
                  <c:v>M90</c:v>
                </c:pt>
                <c:pt idx="37">
                  <c:v>M91</c:v>
                </c:pt>
                <c:pt idx="38">
                  <c:v>M171</c:v>
                </c:pt>
                <c:pt idx="39">
                  <c:v>M40</c:v>
                </c:pt>
                <c:pt idx="40">
                  <c:v>M46</c:v>
                </c:pt>
                <c:pt idx="41">
                  <c:v>M49</c:v>
                </c:pt>
                <c:pt idx="42">
                  <c:v>M52</c:v>
                </c:pt>
                <c:pt idx="43">
                  <c:v>M53</c:v>
                </c:pt>
                <c:pt idx="44">
                  <c:v>M260</c:v>
                </c:pt>
                <c:pt idx="45">
                  <c:v>M163</c:v>
                </c:pt>
                <c:pt idx="46">
                  <c:v>M164</c:v>
                </c:pt>
                <c:pt idx="47">
                  <c:v>M170</c:v>
                </c:pt>
                <c:pt idx="48">
                  <c:v>M261</c:v>
                </c:pt>
                <c:pt idx="49">
                  <c:v>M262</c:v>
                </c:pt>
                <c:pt idx="50">
                  <c:v>M50</c:v>
                </c:pt>
                <c:pt idx="51">
                  <c:v>M51</c:v>
                </c:pt>
                <c:pt idx="52">
                  <c:v>M263</c:v>
                </c:pt>
                <c:pt idx="53">
                  <c:v>M264</c:v>
                </c:pt>
                <c:pt idx="54">
                  <c:v>M36</c:v>
                </c:pt>
                <c:pt idx="55">
                  <c:v>M266</c:v>
                </c:pt>
                <c:pt idx="56">
                  <c:v>M346</c:v>
                </c:pt>
                <c:pt idx="57">
                  <c:v>M172</c:v>
                </c:pt>
                <c:pt idx="58">
                  <c:v>M173</c:v>
                </c:pt>
                <c:pt idx="59">
                  <c:v>M174</c:v>
                </c:pt>
                <c:pt idx="60">
                  <c:v>M175</c:v>
                </c:pt>
                <c:pt idx="61">
                  <c:v>M188</c:v>
                </c:pt>
                <c:pt idx="62">
                  <c:v>M189</c:v>
                </c:pt>
                <c:pt idx="63">
                  <c:v>M190</c:v>
                </c:pt>
                <c:pt idx="64">
                  <c:v>M10</c:v>
                </c:pt>
                <c:pt idx="65">
                  <c:v>M70</c:v>
                </c:pt>
                <c:pt idx="66">
                  <c:v>M71</c:v>
                </c:pt>
                <c:pt idx="67">
                  <c:v>M84</c:v>
                </c:pt>
                <c:pt idx="68">
                  <c:v>M333</c:v>
                </c:pt>
                <c:pt idx="69">
                  <c:v>M106</c:v>
                </c:pt>
                <c:pt idx="70">
                  <c:v>M107</c:v>
                </c:pt>
                <c:pt idx="71">
                  <c:v>M222</c:v>
                </c:pt>
                <c:pt idx="72">
                  <c:v>M227</c:v>
                </c:pt>
                <c:pt idx="73">
                  <c:v>M229</c:v>
                </c:pt>
                <c:pt idx="74">
                  <c:v>M150</c:v>
                </c:pt>
                <c:pt idx="75">
                  <c:v>M334</c:v>
                </c:pt>
                <c:pt idx="76">
                  <c:v>M72</c:v>
                </c:pt>
                <c:pt idx="77">
                  <c:v>M335</c:v>
                </c:pt>
                <c:pt idx="78">
                  <c:v>M336</c:v>
                </c:pt>
                <c:pt idx="79">
                  <c:v>M64</c:v>
                </c:pt>
                <c:pt idx="80">
                  <c:v>M115</c:v>
                </c:pt>
                <c:pt idx="81">
                  <c:v>M116</c:v>
                </c:pt>
                <c:pt idx="82">
                  <c:v>M118</c:v>
                </c:pt>
                <c:pt idx="83">
                  <c:v>M228</c:v>
                </c:pt>
                <c:pt idx="84">
                  <c:v>M332</c:v>
                </c:pt>
                <c:pt idx="85">
                  <c:v>M337</c:v>
                </c:pt>
                <c:pt idx="86">
                  <c:v>M338</c:v>
                </c:pt>
                <c:pt idx="87">
                  <c:v>M339</c:v>
                </c:pt>
                <c:pt idx="88">
                  <c:v>M340</c:v>
                </c:pt>
                <c:pt idx="89">
                  <c:v>M341</c:v>
                </c:pt>
                <c:pt idx="90">
                  <c:v>M342</c:v>
                </c:pt>
                <c:pt idx="91">
                  <c:v>M343</c:v>
                </c:pt>
                <c:pt idx="92">
                  <c:v>M344</c:v>
                </c:pt>
                <c:pt idx="93">
                  <c:v>M345</c:v>
                </c:pt>
                <c:pt idx="94">
                  <c:v>M81</c:v>
                </c:pt>
                <c:pt idx="95">
                  <c:v>M82</c:v>
                </c:pt>
                <c:pt idx="96">
                  <c:v>M329</c:v>
                </c:pt>
                <c:pt idx="97">
                  <c:v>M330</c:v>
                </c:pt>
                <c:pt idx="98">
                  <c:v>M138</c:v>
                </c:pt>
                <c:pt idx="99">
                  <c:v>M139</c:v>
                </c:pt>
                <c:pt idx="100">
                  <c:v>M140</c:v>
                </c:pt>
                <c:pt idx="101">
                  <c:v>M156</c:v>
                </c:pt>
                <c:pt idx="102">
                  <c:v>M254</c:v>
                </c:pt>
                <c:pt idx="103">
                  <c:v>M104</c:v>
                </c:pt>
                <c:pt idx="104">
                  <c:v>M331</c:v>
                </c:pt>
                <c:pt idx="105">
                  <c:v>M147</c:v>
                </c:pt>
                <c:pt idx="106">
                  <c:v>M148</c:v>
                </c:pt>
                <c:pt idx="107">
                  <c:v>M149</c:v>
                </c:pt>
                <c:pt idx="108">
                  <c:v>M151</c:v>
                </c:pt>
                <c:pt idx="109">
                  <c:v>M152</c:v>
                </c:pt>
                <c:pt idx="110">
                  <c:v>M153</c:v>
                </c:pt>
                <c:pt idx="111">
                  <c:v>M160</c:v>
                </c:pt>
                <c:pt idx="112">
                  <c:v>M167</c:v>
                </c:pt>
                <c:pt idx="113">
                  <c:v>M168</c:v>
                </c:pt>
                <c:pt idx="114">
                  <c:v>M169</c:v>
                </c:pt>
                <c:pt idx="115">
                  <c:v>M294</c:v>
                </c:pt>
                <c:pt idx="116">
                  <c:v>M295</c:v>
                </c:pt>
                <c:pt idx="117">
                  <c:v>M296</c:v>
                </c:pt>
                <c:pt idx="118">
                  <c:v>M297</c:v>
                </c:pt>
                <c:pt idx="119">
                  <c:v>M298</c:v>
                </c:pt>
                <c:pt idx="120">
                  <c:v>M299</c:v>
                </c:pt>
                <c:pt idx="121">
                  <c:v>M300</c:v>
                </c:pt>
                <c:pt idx="122">
                  <c:v>M303</c:v>
                </c:pt>
                <c:pt idx="123">
                  <c:v>M304</c:v>
                </c:pt>
                <c:pt idx="124">
                  <c:v>M301</c:v>
                </c:pt>
                <c:pt idx="125">
                  <c:v>M302</c:v>
                </c:pt>
                <c:pt idx="126">
                  <c:v>M305</c:v>
                </c:pt>
                <c:pt idx="127">
                  <c:v>M306</c:v>
                </c:pt>
                <c:pt idx="128">
                  <c:v>M308</c:v>
                </c:pt>
                <c:pt idx="129">
                  <c:v>M309</c:v>
                </c:pt>
                <c:pt idx="130">
                  <c:v>M307</c:v>
                </c:pt>
                <c:pt idx="131">
                  <c:v>M310</c:v>
                </c:pt>
                <c:pt idx="132">
                  <c:v>M311</c:v>
                </c:pt>
                <c:pt idx="133">
                  <c:v>M312</c:v>
                </c:pt>
                <c:pt idx="134">
                  <c:v>M313</c:v>
                </c:pt>
                <c:pt idx="135">
                  <c:v>M314</c:v>
                </c:pt>
                <c:pt idx="136">
                  <c:v>M54</c:v>
                </c:pt>
                <c:pt idx="137">
                  <c:v>M158</c:v>
                </c:pt>
                <c:pt idx="138">
                  <c:v>M315</c:v>
                </c:pt>
                <c:pt idx="139">
                  <c:v>M316</c:v>
                </c:pt>
                <c:pt idx="140">
                  <c:v>M317</c:v>
                </c:pt>
                <c:pt idx="141">
                  <c:v>M318</c:v>
                </c:pt>
                <c:pt idx="142">
                  <c:v>M319</c:v>
                </c:pt>
                <c:pt idx="143">
                  <c:v>M320</c:v>
                </c:pt>
                <c:pt idx="144">
                  <c:v>M348</c:v>
                </c:pt>
                <c:pt idx="145">
                  <c:v>M347</c:v>
                </c:pt>
                <c:pt idx="146">
                  <c:v>M291</c:v>
                </c:pt>
                <c:pt idx="147">
                  <c:v>M292</c:v>
                </c:pt>
                <c:pt idx="148">
                  <c:v>M293</c:v>
                </c:pt>
                <c:pt idx="149">
                  <c:v>M60</c:v>
                </c:pt>
                <c:pt idx="150">
                  <c:v>M61</c:v>
                </c:pt>
                <c:pt idx="151">
                  <c:v>M62</c:v>
                </c:pt>
                <c:pt idx="152">
                  <c:v>M63</c:v>
                </c:pt>
                <c:pt idx="153">
                  <c:v>M65</c:v>
                </c:pt>
                <c:pt idx="154">
                  <c:v>M66</c:v>
                </c:pt>
                <c:pt idx="155">
                  <c:v>M67</c:v>
                </c:pt>
                <c:pt idx="156">
                  <c:v>M68</c:v>
                </c:pt>
                <c:pt idx="157">
                  <c:v>M69</c:v>
                </c:pt>
                <c:pt idx="158">
                  <c:v>M161</c:v>
                </c:pt>
                <c:pt idx="159">
                  <c:v>M270</c:v>
                </c:pt>
                <c:pt idx="160">
                  <c:v>M271</c:v>
                </c:pt>
                <c:pt idx="161">
                  <c:v>M24</c:v>
                </c:pt>
                <c:pt idx="162">
                  <c:v>M32</c:v>
                </c:pt>
                <c:pt idx="163">
                  <c:v>M33</c:v>
                </c:pt>
                <c:pt idx="164">
                  <c:v>M34</c:v>
                </c:pt>
                <c:pt idx="165">
                  <c:v>M35</c:v>
                </c:pt>
                <c:pt idx="166">
                  <c:v>M258</c:v>
                </c:pt>
                <c:pt idx="167">
                  <c:v>M275</c:v>
                </c:pt>
                <c:pt idx="168">
                  <c:v>M276</c:v>
                </c:pt>
                <c:pt idx="169">
                  <c:v>M195</c:v>
                </c:pt>
                <c:pt idx="170">
                  <c:v>M277</c:v>
                </c:pt>
                <c:pt idx="171">
                  <c:v>M202</c:v>
                </c:pt>
                <c:pt idx="172">
                  <c:v>M257</c:v>
                </c:pt>
                <c:pt idx="173">
                  <c:v>M197</c:v>
                </c:pt>
                <c:pt idx="174">
                  <c:v>M196</c:v>
                </c:pt>
                <c:pt idx="175">
                  <c:v>M272</c:v>
                </c:pt>
                <c:pt idx="176">
                  <c:v>M273</c:v>
                </c:pt>
                <c:pt idx="177">
                  <c:v>M274</c:v>
                </c:pt>
              </c:strCache>
            </c:strRef>
          </c:cat>
          <c:val>
            <c:numRef>
              <c:f>Sheet1!$B$2:$B$179</c:f>
              <c:numCache>
                <c:formatCode>General</c:formatCode>
                <c:ptCount val="178"/>
                <c:pt idx="0">
                  <c:v>7.8001670128873104E-3</c:v>
                </c:pt>
                <c:pt idx="1">
                  <c:v>7.3219756793824796E-3</c:v>
                </c:pt>
                <c:pt idx="2">
                  <c:v>7.8001670128873104E-3</c:v>
                </c:pt>
                <c:pt idx="3">
                  <c:v>7.8001670128873104E-3</c:v>
                </c:pt>
                <c:pt idx="4">
                  <c:v>7.8001670128873104E-3</c:v>
                </c:pt>
                <c:pt idx="5">
                  <c:v>7.8001670128873104E-3</c:v>
                </c:pt>
                <c:pt idx="6">
                  <c:v>7.8001670128873104E-3</c:v>
                </c:pt>
                <c:pt idx="7">
                  <c:v>7.800167012887156E-3</c:v>
                </c:pt>
                <c:pt idx="8">
                  <c:v>7.800167012887156E-3</c:v>
                </c:pt>
                <c:pt idx="9">
                  <c:v>7.8001670128873104E-3</c:v>
                </c:pt>
                <c:pt idx="10">
                  <c:v>7.800167012887156E-3</c:v>
                </c:pt>
                <c:pt idx="11">
                  <c:v>7.8001670128873104E-3</c:v>
                </c:pt>
                <c:pt idx="12">
                  <c:v>7.8001670128873104E-3</c:v>
                </c:pt>
                <c:pt idx="13">
                  <c:v>7.8001670128873104E-3</c:v>
                </c:pt>
                <c:pt idx="14">
                  <c:v>7.8001670128873104E-3</c:v>
                </c:pt>
                <c:pt idx="15">
                  <c:v>7.8001670128873104E-3</c:v>
                </c:pt>
                <c:pt idx="16">
                  <c:v>7.8001670128873104E-3</c:v>
                </c:pt>
                <c:pt idx="17">
                  <c:v>7.8001670128874647E-3</c:v>
                </c:pt>
                <c:pt idx="18">
                  <c:v>7.8001670128873104E-3</c:v>
                </c:pt>
                <c:pt idx="19">
                  <c:v>7.8001670128873104E-3</c:v>
                </c:pt>
                <c:pt idx="20">
                  <c:v>7.800167012887156E-3</c:v>
                </c:pt>
                <c:pt idx="21">
                  <c:v>7.0201503115986255E-3</c:v>
                </c:pt>
                <c:pt idx="22">
                  <c:v>6.7601447445023973E-3</c:v>
                </c:pt>
                <c:pt idx="23">
                  <c:v>7.8001670128873104E-3</c:v>
                </c:pt>
                <c:pt idx="24">
                  <c:v>4.0942494536929837E-3</c:v>
                </c:pt>
                <c:pt idx="25">
                  <c:v>3.900083506443578E-3</c:v>
                </c:pt>
                <c:pt idx="26">
                  <c:v>3.0034919768751164E-3</c:v>
                </c:pt>
                <c:pt idx="27">
                  <c:v>7.8001670128873104E-3</c:v>
                </c:pt>
                <c:pt idx="28">
                  <c:v>6.6858574396176287E-3</c:v>
                </c:pt>
                <c:pt idx="29">
                  <c:v>7.8001670128874647E-3</c:v>
                </c:pt>
                <c:pt idx="30">
                  <c:v>5.0363500431159164E-3</c:v>
                </c:pt>
                <c:pt idx="31">
                  <c:v>7.8001670128873104E-3</c:v>
                </c:pt>
                <c:pt idx="32">
                  <c:v>3.0034919768749625E-3</c:v>
                </c:pt>
                <c:pt idx="33">
                  <c:v>7.8001670128873104E-3</c:v>
                </c:pt>
                <c:pt idx="34">
                  <c:v>7.8001670128873104E-3</c:v>
                </c:pt>
                <c:pt idx="35">
                  <c:v>7.8001670128873104E-3</c:v>
                </c:pt>
                <c:pt idx="36">
                  <c:v>7.800167012887156E-3</c:v>
                </c:pt>
                <c:pt idx="37">
                  <c:v>7.8001670128874647E-3</c:v>
                </c:pt>
                <c:pt idx="38">
                  <c:v>7.8001670128873104E-3</c:v>
                </c:pt>
                <c:pt idx="39">
                  <c:v>7.800167012887156E-3</c:v>
                </c:pt>
                <c:pt idx="40">
                  <c:v>7.8001670128873104E-3</c:v>
                </c:pt>
                <c:pt idx="41">
                  <c:v>7.8001670128873104E-3</c:v>
                </c:pt>
                <c:pt idx="42">
                  <c:v>7.8001670128873104E-3</c:v>
                </c:pt>
                <c:pt idx="43">
                  <c:v>7.8001670128873104E-3</c:v>
                </c:pt>
                <c:pt idx="44">
                  <c:v>5.8849469843838707E-3</c:v>
                </c:pt>
                <c:pt idx="45">
                  <c:v>6.6785705248454726E-3</c:v>
                </c:pt>
                <c:pt idx="46">
                  <c:v>6.585365711679946E-3</c:v>
                </c:pt>
                <c:pt idx="47">
                  <c:v>7.8001670128874647E-3</c:v>
                </c:pt>
                <c:pt idx="48">
                  <c:v>7.8001670128873104E-3</c:v>
                </c:pt>
                <c:pt idx="49">
                  <c:v>5.850125259665444E-3</c:v>
                </c:pt>
                <c:pt idx="50">
                  <c:v>7.8001670128873104E-3</c:v>
                </c:pt>
                <c:pt idx="51">
                  <c:v>7.800167012887156E-3</c:v>
                </c:pt>
                <c:pt idx="52">
                  <c:v>6.3208249932018151E-3</c:v>
                </c:pt>
                <c:pt idx="53">
                  <c:v>7.8001670128874647E-3</c:v>
                </c:pt>
                <c:pt idx="54">
                  <c:v>7.8001670128873104E-3</c:v>
                </c:pt>
                <c:pt idx="55">
                  <c:v>7.1643286973150089E-3</c:v>
                </c:pt>
                <c:pt idx="56">
                  <c:v>7.0075424896043374E-3</c:v>
                </c:pt>
                <c:pt idx="57">
                  <c:v>2.56278131623724E-3</c:v>
                </c:pt>
                <c:pt idx="58">
                  <c:v>8.0235015933199027E-4</c:v>
                </c:pt>
                <c:pt idx="59">
                  <c:v>1.4501960673024309E-3</c:v>
                </c:pt>
                <c:pt idx="60">
                  <c:v>3.0447548477892158E-3</c:v>
                </c:pt>
                <c:pt idx="61">
                  <c:v>4.1319803635834909E-3</c:v>
                </c:pt>
                <c:pt idx="62">
                  <c:v>5.1454256585969759E-3</c:v>
                </c:pt>
                <c:pt idx="63">
                  <c:v>2.2971696045807292E-3</c:v>
                </c:pt>
                <c:pt idx="64">
                  <c:v>7.8001670128873104E-3</c:v>
                </c:pt>
                <c:pt idx="65">
                  <c:v>3.4320734856703055E-3</c:v>
                </c:pt>
                <c:pt idx="66">
                  <c:v>4.6801002077322632E-3</c:v>
                </c:pt>
                <c:pt idx="67">
                  <c:v>7.8001670128873104E-3</c:v>
                </c:pt>
                <c:pt idx="68">
                  <c:v>7.8001670128873104E-3</c:v>
                </c:pt>
                <c:pt idx="69">
                  <c:v>7.1958279417935296E-3</c:v>
                </c:pt>
                <c:pt idx="70">
                  <c:v>5.850125259665444E-3</c:v>
                </c:pt>
                <c:pt idx="71">
                  <c:v>7.8001670128873104E-3</c:v>
                </c:pt>
                <c:pt idx="72">
                  <c:v>7.8001670128873104E-3</c:v>
                </c:pt>
                <c:pt idx="73">
                  <c:v>1.2777360323376543E-3</c:v>
                </c:pt>
                <c:pt idx="74">
                  <c:v>7.8001670128873104E-3</c:v>
                </c:pt>
                <c:pt idx="75">
                  <c:v>7.800167012887156E-3</c:v>
                </c:pt>
                <c:pt idx="76">
                  <c:v>3.7440801661858718E-3</c:v>
                </c:pt>
                <c:pt idx="77">
                  <c:v>7.800167012887156E-3</c:v>
                </c:pt>
                <c:pt idx="78">
                  <c:v>7.8001670128874647E-3</c:v>
                </c:pt>
                <c:pt idx="79">
                  <c:v>1.3260283921907334E-3</c:v>
                </c:pt>
                <c:pt idx="80">
                  <c:v>7.8001670128873104E-3</c:v>
                </c:pt>
                <c:pt idx="81">
                  <c:v>7.8001670128874647E-3</c:v>
                </c:pt>
                <c:pt idx="82">
                  <c:v>4.3809157195671246E-3</c:v>
                </c:pt>
                <c:pt idx="83">
                  <c:v>6.055392812636045E-3</c:v>
                </c:pt>
                <c:pt idx="84">
                  <c:v>3.8486710141353068E-3</c:v>
                </c:pt>
                <c:pt idx="85">
                  <c:v>7.8001670128873104E-3</c:v>
                </c:pt>
                <c:pt idx="86">
                  <c:v>7.800167012887156E-3</c:v>
                </c:pt>
                <c:pt idx="87">
                  <c:v>7.8001670128874647E-3</c:v>
                </c:pt>
                <c:pt idx="88">
                  <c:v>5.2001113419248733E-3</c:v>
                </c:pt>
                <c:pt idx="89">
                  <c:v>7.8001670128873104E-3</c:v>
                </c:pt>
                <c:pt idx="90">
                  <c:v>7.8001670128873104E-3</c:v>
                </c:pt>
                <c:pt idx="91">
                  <c:v>7.800167012887156E-3</c:v>
                </c:pt>
                <c:pt idx="92">
                  <c:v>7.8001670128873104E-3</c:v>
                </c:pt>
                <c:pt idx="93">
                  <c:v>7.8001670128873104E-3</c:v>
                </c:pt>
                <c:pt idx="94">
                  <c:v>5.8501252596652896E-3</c:v>
                </c:pt>
                <c:pt idx="95">
                  <c:v>7.8001670128873104E-3</c:v>
                </c:pt>
                <c:pt idx="96">
                  <c:v>7.8001670128874647E-3</c:v>
                </c:pt>
                <c:pt idx="97">
                  <c:v>7.8001670128873104E-3</c:v>
                </c:pt>
                <c:pt idx="98">
                  <c:v>7.800167012887156E-3</c:v>
                </c:pt>
                <c:pt idx="99">
                  <c:v>7.800167012887156E-3</c:v>
                </c:pt>
                <c:pt idx="100">
                  <c:v>5.1145755013794047E-3</c:v>
                </c:pt>
                <c:pt idx="101">
                  <c:v>7.8001670128873104E-3</c:v>
                </c:pt>
                <c:pt idx="102">
                  <c:v>7.800167012887156E-3</c:v>
                </c:pt>
                <c:pt idx="103">
                  <c:v>7.800167012887156E-3</c:v>
                </c:pt>
                <c:pt idx="104">
                  <c:v>7.0201503115984712E-3</c:v>
                </c:pt>
                <c:pt idx="105">
                  <c:v>4.2174131355768559E-3</c:v>
                </c:pt>
                <c:pt idx="106">
                  <c:v>6.1580265891214231E-3</c:v>
                </c:pt>
                <c:pt idx="107">
                  <c:v>5.0201148906468393E-3</c:v>
                </c:pt>
                <c:pt idx="108">
                  <c:v>5.1811010515169465E-3</c:v>
                </c:pt>
                <c:pt idx="109">
                  <c:v>6.4047171342818876E-3</c:v>
                </c:pt>
                <c:pt idx="110">
                  <c:v>7.5848824033316045E-3</c:v>
                </c:pt>
                <c:pt idx="111">
                  <c:v>6.3339499306411112E-3</c:v>
                </c:pt>
                <c:pt idx="112">
                  <c:v>4.5080374339565464E-3</c:v>
                </c:pt>
                <c:pt idx="113">
                  <c:v>7.8001670128873104E-3</c:v>
                </c:pt>
                <c:pt idx="114">
                  <c:v>7.800167012887156E-3</c:v>
                </c:pt>
                <c:pt idx="115">
                  <c:v>7.8001670128873104E-3</c:v>
                </c:pt>
                <c:pt idx="116">
                  <c:v>7.8001670128874647E-3</c:v>
                </c:pt>
                <c:pt idx="117">
                  <c:v>6.1491313316125347E-3</c:v>
                </c:pt>
                <c:pt idx="118">
                  <c:v>6.060479544788739E-3</c:v>
                </c:pt>
                <c:pt idx="119">
                  <c:v>6.4627645411093632E-3</c:v>
                </c:pt>
                <c:pt idx="120">
                  <c:v>1.918073855627964E-4</c:v>
                </c:pt>
                <c:pt idx="121">
                  <c:v>7.8001670128873104E-3</c:v>
                </c:pt>
                <c:pt idx="122">
                  <c:v>7.8001670128874647E-3</c:v>
                </c:pt>
                <c:pt idx="123">
                  <c:v>7.8001670128873104E-3</c:v>
                </c:pt>
                <c:pt idx="124">
                  <c:v>7.8001670128873104E-3</c:v>
                </c:pt>
                <c:pt idx="125">
                  <c:v>1.3317358314685389E-3</c:v>
                </c:pt>
                <c:pt idx="126">
                  <c:v>7.6899609855460432E-3</c:v>
                </c:pt>
                <c:pt idx="127">
                  <c:v>7.781056975158844E-3</c:v>
                </c:pt>
                <c:pt idx="128">
                  <c:v>5.0504678500707207E-3</c:v>
                </c:pt>
                <c:pt idx="129">
                  <c:v>2.4422248155365964E-3</c:v>
                </c:pt>
                <c:pt idx="130">
                  <c:v>6.0504440141887069E-4</c:v>
                </c:pt>
                <c:pt idx="131">
                  <c:v>5.5403055418636908E-3</c:v>
                </c:pt>
                <c:pt idx="132">
                  <c:v>7.8439233610297244E-3</c:v>
                </c:pt>
                <c:pt idx="133">
                  <c:v>8.6269128253130892E-3</c:v>
                </c:pt>
                <c:pt idx="134">
                  <c:v>6.5784909287050324E-3</c:v>
                </c:pt>
                <c:pt idx="135">
                  <c:v>7.8001670128873104E-3</c:v>
                </c:pt>
                <c:pt idx="136">
                  <c:v>7.2326155014359036E-3</c:v>
                </c:pt>
                <c:pt idx="137">
                  <c:v>6.7856941463600613E-3</c:v>
                </c:pt>
                <c:pt idx="138">
                  <c:v>4.6164251043560962E-3</c:v>
                </c:pt>
                <c:pt idx="139">
                  <c:v>6.8450443623262339E-3</c:v>
                </c:pt>
                <c:pt idx="140">
                  <c:v>6.3703553064114356E-3</c:v>
                </c:pt>
                <c:pt idx="141">
                  <c:v>6.282796662986383E-3</c:v>
                </c:pt>
                <c:pt idx="142">
                  <c:v>6.5062784765862426E-3</c:v>
                </c:pt>
                <c:pt idx="143">
                  <c:v>1.9110409181574009E-3</c:v>
                </c:pt>
                <c:pt idx="144">
                  <c:v>6.3658444473152715E-3</c:v>
                </c:pt>
                <c:pt idx="145">
                  <c:v>6.7994085969983334E-3</c:v>
                </c:pt>
                <c:pt idx="146">
                  <c:v>1.6714643599045227E-3</c:v>
                </c:pt>
                <c:pt idx="147">
                  <c:v>1.2866254866619102E-3</c:v>
                </c:pt>
                <c:pt idx="148">
                  <c:v>6.1646481230884101E-3</c:v>
                </c:pt>
                <c:pt idx="149">
                  <c:v>2.574055114252999E-3</c:v>
                </c:pt>
                <c:pt idx="150">
                  <c:v>1.9500417532218662E-3</c:v>
                </c:pt>
                <c:pt idx="151">
                  <c:v>1.3260283921907334E-3</c:v>
                </c:pt>
                <c:pt idx="152">
                  <c:v>3.9000835064437324E-3</c:v>
                </c:pt>
                <c:pt idx="153">
                  <c:v>1.5600334025773696E-3</c:v>
                </c:pt>
                <c:pt idx="154">
                  <c:v>1.4820317324485935E-3</c:v>
                </c:pt>
                <c:pt idx="155">
                  <c:v>9.3602004154654504E-4</c:v>
                </c:pt>
                <c:pt idx="156">
                  <c:v>7.800167012887156E-3</c:v>
                </c:pt>
                <c:pt idx="157">
                  <c:v>1.6380350727064538E-3</c:v>
                </c:pt>
                <c:pt idx="158">
                  <c:v>3.6683170434101443E-3</c:v>
                </c:pt>
                <c:pt idx="159">
                  <c:v>1.9500417532218662E-3</c:v>
                </c:pt>
                <c:pt idx="160">
                  <c:v>7.8001670128873104E-3</c:v>
                </c:pt>
                <c:pt idx="161">
                  <c:v>6.4741386206956526E-4</c:v>
                </c:pt>
                <c:pt idx="162">
                  <c:v>2.2552207013388334E-3</c:v>
                </c:pt>
                <c:pt idx="163">
                  <c:v>1.4135223290551535E-3</c:v>
                </c:pt>
                <c:pt idx="164">
                  <c:v>2.7824614790323376E-3</c:v>
                </c:pt>
                <c:pt idx="165">
                  <c:v>3.1345115588825986E-3</c:v>
                </c:pt>
                <c:pt idx="166">
                  <c:v>7.8001670128873104E-3</c:v>
                </c:pt>
                <c:pt idx="167">
                  <c:v>7.800167012887156E-3</c:v>
                </c:pt>
                <c:pt idx="168">
                  <c:v>7.3126565745817284E-3</c:v>
                </c:pt>
                <c:pt idx="169">
                  <c:v>1.5912340706291266E-3</c:v>
                </c:pt>
                <c:pt idx="170">
                  <c:v>7.8001670128873104E-3</c:v>
                </c:pt>
                <c:pt idx="171">
                  <c:v>7.8001670128873104E-3</c:v>
                </c:pt>
                <c:pt idx="172">
                  <c:v>7.8001670128873104E-3</c:v>
                </c:pt>
                <c:pt idx="173">
                  <c:v>7.8001670128873104E-3</c:v>
                </c:pt>
                <c:pt idx="174">
                  <c:v>7.8001670128873104E-3</c:v>
                </c:pt>
                <c:pt idx="175">
                  <c:v>7.800167012887156E-3</c:v>
                </c:pt>
                <c:pt idx="176">
                  <c:v>7.8001670128873104E-3</c:v>
                </c:pt>
                <c:pt idx="177">
                  <c:v>7.8001670128873104E-3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988352"/>
        <c:axId val="5990272"/>
      </c:barChart>
      <c:catAx>
        <c:axId val="598835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Index Measures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"/>
              <c:y val="0.27848657379366043"/>
            </c:manualLayout>
          </c:layout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sz="600" baseline="0"/>
            </a:pPr>
            <a:endParaRPr lang="en-US"/>
          </a:p>
        </c:txPr>
        <c:crossAx val="5990272"/>
        <c:crosses val="autoZero"/>
        <c:auto val="1"/>
        <c:lblAlgn val="ctr"/>
        <c:lblOffset val="100"/>
        <c:noMultiLvlLbl val="0"/>
      </c:catAx>
      <c:valAx>
        <c:axId val="5990272"/>
        <c:scaling>
          <c:orientation val="minMax"/>
          <c:max val="2.5000000000000005E-2"/>
        </c:scaling>
        <c:delete val="0"/>
        <c:axPos val="b"/>
        <c:majorGridlines/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59883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5126699006374202"/>
          <c:y val="0.40686751112632658"/>
          <c:w val="0.35588758436445439"/>
          <c:h val="0.17384457377610407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en-US" sz="1800" dirty="0" smtClean="0"/>
              <a:t>%</a:t>
            </a:r>
            <a:r>
              <a:rPr lang="en-US" sz="1800" baseline="0" dirty="0" smtClean="0"/>
              <a:t> Impact on Final Index Score</a:t>
            </a:r>
            <a:endParaRPr lang="en-US" sz="18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8.4240316923001449E-2"/>
          <c:y val="7.3211609418387918E-2"/>
          <c:w val="0.86673608555939852"/>
          <c:h val="0.82536973639164668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Current Structure, New Scaling</c:v>
                </c:pt>
              </c:strCache>
            </c:strRef>
          </c:tx>
          <c:invertIfNegative val="0"/>
          <c:cat>
            <c:strRef>
              <c:f>Sheet1!$A$2:$A$179</c:f>
              <c:strCache>
                <c:ptCount val="178"/>
                <c:pt idx="0">
                  <c:v>M275</c:v>
                </c:pt>
                <c:pt idx="1">
                  <c:v>M258</c:v>
                </c:pt>
                <c:pt idx="2">
                  <c:v>M277</c:v>
                </c:pt>
                <c:pt idx="3">
                  <c:v>M276</c:v>
                </c:pt>
                <c:pt idx="4">
                  <c:v>M36</c:v>
                </c:pt>
                <c:pt idx="5">
                  <c:v>M266</c:v>
                </c:pt>
                <c:pt idx="6">
                  <c:v>M346</c:v>
                </c:pt>
                <c:pt idx="7">
                  <c:v>M196</c:v>
                </c:pt>
                <c:pt idx="8">
                  <c:v>M202</c:v>
                </c:pt>
                <c:pt idx="9">
                  <c:v>M257</c:v>
                </c:pt>
                <c:pt idx="10">
                  <c:v>M197</c:v>
                </c:pt>
                <c:pt idx="11">
                  <c:v>M272</c:v>
                </c:pt>
                <c:pt idx="12">
                  <c:v>M273</c:v>
                </c:pt>
                <c:pt idx="13">
                  <c:v>M274</c:v>
                </c:pt>
                <c:pt idx="14">
                  <c:v>M115</c:v>
                </c:pt>
                <c:pt idx="15">
                  <c:v>M116</c:v>
                </c:pt>
                <c:pt idx="16">
                  <c:v>M293</c:v>
                </c:pt>
                <c:pt idx="17">
                  <c:v>M47</c:v>
                </c:pt>
                <c:pt idx="18">
                  <c:v>M91</c:v>
                </c:pt>
                <c:pt idx="19">
                  <c:v>M87</c:v>
                </c:pt>
                <c:pt idx="20">
                  <c:v>M171</c:v>
                </c:pt>
                <c:pt idx="21">
                  <c:v>M90</c:v>
                </c:pt>
                <c:pt idx="22">
                  <c:v>M220</c:v>
                </c:pt>
                <c:pt idx="23">
                  <c:v>M23</c:v>
                </c:pt>
                <c:pt idx="24">
                  <c:v>M17</c:v>
                </c:pt>
                <c:pt idx="25">
                  <c:v>M19</c:v>
                </c:pt>
                <c:pt idx="26">
                  <c:v>M20</c:v>
                </c:pt>
                <c:pt idx="27">
                  <c:v>M289</c:v>
                </c:pt>
                <c:pt idx="28">
                  <c:v>M290</c:v>
                </c:pt>
                <c:pt idx="29">
                  <c:v>M22</c:v>
                </c:pt>
                <c:pt idx="30">
                  <c:v>M217</c:v>
                </c:pt>
                <c:pt idx="31">
                  <c:v>M256</c:v>
                </c:pt>
                <c:pt idx="32">
                  <c:v>M228</c:v>
                </c:pt>
                <c:pt idx="33">
                  <c:v>M18</c:v>
                </c:pt>
                <c:pt idx="34">
                  <c:v>M68</c:v>
                </c:pt>
                <c:pt idx="35">
                  <c:v>M271</c:v>
                </c:pt>
                <c:pt idx="36">
                  <c:v>M35</c:v>
                </c:pt>
                <c:pt idx="37">
                  <c:v>M337</c:v>
                </c:pt>
                <c:pt idx="38">
                  <c:v>M338</c:v>
                </c:pt>
                <c:pt idx="39">
                  <c:v>M339</c:v>
                </c:pt>
                <c:pt idx="40">
                  <c:v>M341</c:v>
                </c:pt>
                <c:pt idx="41">
                  <c:v>M342</c:v>
                </c:pt>
                <c:pt idx="42">
                  <c:v>M343</c:v>
                </c:pt>
                <c:pt idx="43">
                  <c:v>M344</c:v>
                </c:pt>
                <c:pt idx="44">
                  <c:v>M345</c:v>
                </c:pt>
                <c:pt idx="45">
                  <c:v>M34</c:v>
                </c:pt>
                <c:pt idx="46">
                  <c:v>M118</c:v>
                </c:pt>
                <c:pt idx="47">
                  <c:v>M32</c:v>
                </c:pt>
                <c:pt idx="48">
                  <c:v>M332</c:v>
                </c:pt>
                <c:pt idx="49">
                  <c:v>M340</c:v>
                </c:pt>
                <c:pt idx="50">
                  <c:v>M189</c:v>
                </c:pt>
                <c:pt idx="51">
                  <c:v>M10</c:v>
                </c:pt>
                <c:pt idx="52">
                  <c:v>M84</c:v>
                </c:pt>
                <c:pt idx="53">
                  <c:v>M333</c:v>
                </c:pt>
                <c:pt idx="54">
                  <c:v>M222</c:v>
                </c:pt>
                <c:pt idx="55">
                  <c:v>M227</c:v>
                </c:pt>
                <c:pt idx="56">
                  <c:v>M150</c:v>
                </c:pt>
                <c:pt idx="57">
                  <c:v>M334</c:v>
                </c:pt>
                <c:pt idx="58">
                  <c:v>M335</c:v>
                </c:pt>
                <c:pt idx="59">
                  <c:v>M336</c:v>
                </c:pt>
                <c:pt idx="60">
                  <c:v>M208</c:v>
                </c:pt>
                <c:pt idx="61">
                  <c:v>M8</c:v>
                </c:pt>
                <c:pt idx="62">
                  <c:v>M12</c:v>
                </c:pt>
                <c:pt idx="63">
                  <c:v>M288</c:v>
                </c:pt>
                <c:pt idx="64">
                  <c:v>M1</c:v>
                </c:pt>
                <c:pt idx="65">
                  <c:v>M13</c:v>
                </c:pt>
                <c:pt idx="66">
                  <c:v>M9</c:v>
                </c:pt>
                <c:pt idx="67">
                  <c:v>M219</c:v>
                </c:pt>
                <c:pt idx="68">
                  <c:v>M286</c:v>
                </c:pt>
                <c:pt idx="69">
                  <c:v>M14</c:v>
                </c:pt>
                <c:pt idx="70">
                  <c:v>M15</c:v>
                </c:pt>
                <c:pt idx="71">
                  <c:v>M203</c:v>
                </c:pt>
                <c:pt idx="72">
                  <c:v>M11</c:v>
                </c:pt>
                <c:pt idx="73">
                  <c:v>M5</c:v>
                </c:pt>
                <c:pt idx="74">
                  <c:v>M7</c:v>
                </c:pt>
                <c:pt idx="75">
                  <c:v>M63</c:v>
                </c:pt>
                <c:pt idx="76">
                  <c:v>M106</c:v>
                </c:pt>
                <c:pt idx="77">
                  <c:v>M195</c:v>
                </c:pt>
                <c:pt idx="78">
                  <c:v>M161</c:v>
                </c:pt>
                <c:pt idx="79">
                  <c:v>M211</c:v>
                </c:pt>
                <c:pt idx="80">
                  <c:v>M188</c:v>
                </c:pt>
                <c:pt idx="81">
                  <c:v>M216</c:v>
                </c:pt>
                <c:pt idx="82">
                  <c:v>M6</c:v>
                </c:pt>
                <c:pt idx="83">
                  <c:v>M54</c:v>
                </c:pt>
                <c:pt idx="84">
                  <c:v>M139</c:v>
                </c:pt>
                <c:pt idx="85">
                  <c:v>M156</c:v>
                </c:pt>
                <c:pt idx="86">
                  <c:v>M82</c:v>
                </c:pt>
                <c:pt idx="87">
                  <c:v>M329</c:v>
                </c:pt>
                <c:pt idx="88">
                  <c:v>M330</c:v>
                </c:pt>
                <c:pt idx="89">
                  <c:v>M138</c:v>
                </c:pt>
                <c:pt idx="90">
                  <c:v>M254</c:v>
                </c:pt>
                <c:pt idx="91">
                  <c:v>M104</c:v>
                </c:pt>
                <c:pt idx="92">
                  <c:v>M33</c:v>
                </c:pt>
                <c:pt idx="93">
                  <c:v>M316</c:v>
                </c:pt>
                <c:pt idx="94">
                  <c:v>M347</c:v>
                </c:pt>
                <c:pt idx="95">
                  <c:v>M158</c:v>
                </c:pt>
                <c:pt idx="96">
                  <c:v>M319</c:v>
                </c:pt>
                <c:pt idx="97">
                  <c:v>M40</c:v>
                </c:pt>
                <c:pt idx="98">
                  <c:v>M46</c:v>
                </c:pt>
                <c:pt idx="99">
                  <c:v>M49</c:v>
                </c:pt>
                <c:pt idx="100">
                  <c:v>M52</c:v>
                </c:pt>
                <c:pt idx="101">
                  <c:v>M53</c:v>
                </c:pt>
                <c:pt idx="102">
                  <c:v>M170</c:v>
                </c:pt>
                <c:pt idx="103">
                  <c:v>M261</c:v>
                </c:pt>
                <c:pt idx="104">
                  <c:v>M50</c:v>
                </c:pt>
                <c:pt idx="105">
                  <c:v>M51</c:v>
                </c:pt>
                <c:pt idx="106">
                  <c:v>M264</c:v>
                </c:pt>
                <c:pt idx="107">
                  <c:v>M107</c:v>
                </c:pt>
                <c:pt idx="108">
                  <c:v>M331</c:v>
                </c:pt>
                <c:pt idx="109">
                  <c:v>M317</c:v>
                </c:pt>
                <c:pt idx="110">
                  <c:v>M348</c:v>
                </c:pt>
                <c:pt idx="111">
                  <c:v>M318</c:v>
                </c:pt>
                <c:pt idx="112">
                  <c:v>M312</c:v>
                </c:pt>
                <c:pt idx="113">
                  <c:v>M311</c:v>
                </c:pt>
                <c:pt idx="114">
                  <c:v>M303</c:v>
                </c:pt>
                <c:pt idx="115">
                  <c:v>M304</c:v>
                </c:pt>
                <c:pt idx="116">
                  <c:v>M301</c:v>
                </c:pt>
                <c:pt idx="117">
                  <c:v>M314</c:v>
                </c:pt>
                <c:pt idx="118">
                  <c:v>M291</c:v>
                </c:pt>
                <c:pt idx="119">
                  <c:v>M163</c:v>
                </c:pt>
                <c:pt idx="120">
                  <c:v>M306</c:v>
                </c:pt>
                <c:pt idx="121">
                  <c:v>M305</c:v>
                </c:pt>
                <c:pt idx="122">
                  <c:v>M164</c:v>
                </c:pt>
                <c:pt idx="123">
                  <c:v>M16</c:v>
                </c:pt>
                <c:pt idx="124">
                  <c:v>M175</c:v>
                </c:pt>
                <c:pt idx="125">
                  <c:v>M60</c:v>
                </c:pt>
                <c:pt idx="126">
                  <c:v>M81</c:v>
                </c:pt>
                <c:pt idx="127">
                  <c:v>M263</c:v>
                </c:pt>
                <c:pt idx="128">
                  <c:v>M71</c:v>
                </c:pt>
                <c:pt idx="129">
                  <c:v>M260</c:v>
                </c:pt>
                <c:pt idx="130">
                  <c:v>M262</c:v>
                </c:pt>
                <c:pt idx="131">
                  <c:v>M313</c:v>
                </c:pt>
                <c:pt idx="132">
                  <c:v>M140</c:v>
                </c:pt>
                <c:pt idx="133">
                  <c:v>M315</c:v>
                </c:pt>
                <c:pt idx="134">
                  <c:v>M168</c:v>
                </c:pt>
                <c:pt idx="135">
                  <c:v>M169</c:v>
                </c:pt>
                <c:pt idx="136">
                  <c:v>M294</c:v>
                </c:pt>
                <c:pt idx="137">
                  <c:v>M295</c:v>
                </c:pt>
                <c:pt idx="138">
                  <c:v>M300</c:v>
                </c:pt>
                <c:pt idx="139">
                  <c:v>M172</c:v>
                </c:pt>
                <c:pt idx="140">
                  <c:v>M153</c:v>
                </c:pt>
                <c:pt idx="141">
                  <c:v>M259</c:v>
                </c:pt>
                <c:pt idx="142">
                  <c:v>M292</c:v>
                </c:pt>
                <c:pt idx="143">
                  <c:v>M2</c:v>
                </c:pt>
                <c:pt idx="144">
                  <c:v>M72</c:v>
                </c:pt>
                <c:pt idx="145">
                  <c:v>M190</c:v>
                </c:pt>
                <c:pt idx="146">
                  <c:v>M61</c:v>
                </c:pt>
                <c:pt idx="147">
                  <c:v>M270</c:v>
                </c:pt>
                <c:pt idx="148">
                  <c:v>M310</c:v>
                </c:pt>
                <c:pt idx="149">
                  <c:v>M70</c:v>
                </c:pt>
                <c:pt idx="150">
                  <c:v>M298</c:v>
                </c:pt>
                <c:pt idx="151">
                  <c:v>M152</c:v>
                </c:pt>
                <c:pt idx="152">
                  <c:v>M160</c:v>
                </c:pt>
                <c:pt idx="153">
                  <c:v>M64</c:v>
                </c:pt>
                <c:pt idx="154">
                  <c:v>M148</c:v>
                </c:pt>
                <c:pt idx="155">
                  <c:v>M296</c:v>
                </c:pt>
                <c:pt idx="156">
                  <c:v>M308</c:v>
                </c:pt>
                <c:pt idx="157">
                  <c:v>M297</c:v>
                </c:pt>
                <c:pt idx="158">
                  <c:v>M69</c:v>
                </c:pt>
                <c:pt idx="159">
                  <c:v>M3</c:v>
                </c:pt>
                <c:pt idx="160">
                  <c:v>M287</c:v>
                </c:pt>
                <c:pt idx="161">
                  <c:v>M65</c:v>
                </c:pt>
                <c:pt idx="162">
                  <c:v>M24</c:v>
                </c:pt>
                <c:pt idx="163">
                  <c:v>M66</c:v>
                </c:pt>
                <c:pt idx="164">
                  <c:v>M151</c:v>
                </c:pt>
                <c:pt idx="165">
                  <c:v>M149</c:v>
                </c:pt>
                <c:pt idx="166">
                  <c:v>M62</c:v>
                </c:pt>
                <c:pt idx="167">
                  <c:v>M167</c:v>
                </c:pt>
                <c:pt idx="168">
                  <c:v>M174</c:v>
                </c:pt>
                <c:pt idx="169">
                  <c:v>M147</c:v>
                </c:pt>
                <c:pt idx="170">
                  <c:v>M67</c:v>
                </c:pt>
                <c:pt idx="171">
                  <c:v>M320</c:v>
                </c:pt>
                <c:pt idx="172">
                  <c:v>M309</c:v>
                </c:pt>
                <c:pt idx="173">
                  <c:v>M173</c:v>
                </c:pt>
                <c:pt idx="174">
                  <c:v>M229</c:v>
                </c:pt>
                <c:pt idx="175">
                  <c:v>M302</c:v>
                </c:pt>
                <c:pt idx="176">
                  <c:v>M307</c:v>
                </c:pt>
                <c:pt idx="177">
                  <c:v>M299</c:v>
                </c:pt>
              </c:strCache>
            </c:strRef>
          </c:cat>
          <c:val>
            <c:numRef>
              <c:f>Sheet1!$C$2:$C$179</c:f>
              <c:numCache>
                <c:formatCode>General</c:formatCode>
                <c:ptCount val="178"/>
                <c:pt idx="0">
                  <c:v>2.6248406786639922E-2</c:v>
                </c:pt>
                <c:pt idx="1">
                  <c:v>2.6248406786639922E-2</c:v>
                </c:pt>
                <c:pt idx="2">
                  <c:v>2.6248406786640095E-2</c:v>
                </c:pt>
                <c:pt idx="3">
                  <c:v>2.6248406786639922E-2</c:v>
                </c:pt>
                <c:pt idx="4">
                  <c:v>2.1873672322199934E-2</c:v>
                </c:pt>
                <c:pt idx="5">
                  <c:v>2.1873672322199934E-2</c:v>
                </c:pt>
                <c:pt idx="6">
                  <c:v>2.1873672322199934E-2</c:v>
                </c:pt>
                <c:pt idx="7">
                  <c:v>1.8748861990457263E-2</c:v>
                </c:pt>
                <c:pt idx="8">
                  <c:v>1.8748861990457263E-2</c:v>
                </c:pt>
                <c:pt idx="9">
                  <c:v>1.8748861990457263E-2</c:v>
                </c:pt>
                <c:pt idx="10">
                  <c:v>1.8748861990457263E-2</c:v>
                </c:pt>
                <c:pt idx="11">
                  <c:v>1.8748861990457263E-2</c:v>
                </c:pt>
                <c:pt idx="12">
                  <c:v>1.8748861990457263E-2</c:v>
                </c:pt>
                <c:pt idx="13">
                  <c:v>1.8748861990457263E-2</c:v>
                </c:pt>
                <c:pt idx="14">
                  <c:v>1.4582448214799898E-2</c:v>
                </c:pt>
                <c:pt idx="15">
                  <c:v>1.4582448214799898E-2</c:v>
                </c:pt>
                <c:pt idx="16">
                  <c:v>1.7498937857759949E-2</c:v>
                </c:pt>
                <c:pt idx="17">
                  <c:v>1.3124203393319961E-2</c:v>
                </c:pt>
                <c:pt idx="18">
                  <c:v>1.3124203393319961E-2</c:v>
                </c:pt>
                <c:pt idx="19">
                  <c:v>1.3124203393319961E-2</c:v>
                </c:pt>
                <c:pt idx="20">
                  <c:v>1.3124203393319961E-2</c:v>
                </c:pt>
                <c:pt idx="21">
                  <c:v>1.3124203393319961E-2</c:v>
                </c:pt>
                <c:pt idx="22">
                  <c:v>1.1931093993927269E-2</c:v>
                </c:pt>
                <c:pt idx="23">
                  <c:v>1.1931093993927269E-2</c:v>
                </c:pt>
                <c:pt idx="24">
                  <c:v>1.1931093993927269E-2</c:v>
                </c:pt>
                <c:pt idx="25">
                  <c:v>1.1931093993927269E-2</c:v>
                </c:pt>
                <c:pt idx="26">
                  <c:v>1.1931093993927269E-2</c:v>
                </c:pt>
                <c:pt idx="27">
                  <c:v>1.1931093993927269E-2</c:v>
                </c:pt>
                <c:pt idx="28">
                  <c:v>1.1931093993927269E-2</c:v>
                </c:pt>
                <c:pt idx="29">
                  <c:v>1.1931093993927269E-2</c:v>
                </c:pt>
                <c:pt idx="30">
                  <c:v>1.1931093993927269E-2</c:v>
                </c:pt>
                <c:pt idx="31">
                  <c:v>1.1931093993927269E-2</c:v>
                </c:pt>
                <c:pt idx="32">
                  <c:v>1.4582448214799898E-2</c:v>
                </c:pt>
                <c:pt idx="33">
                  <c:v>1.1931093993927269E-2</c:v>
                </c:pt>
                <c:pt idx="34">
                  <c:v>1.0936836161100142E-2</c:v>
                </c:pt>
                <c:pt idx="35">
                  <c:v>1.0936836161099967E-2</c:v>
                </c:pt>
                <c:pt idx="36">
                  <c:v>2.6248406786639922E-2</c:v>
                </c:pt>
                <c:pt idx="37">
                  <c:v>9.7216321432000482E-3</c:v>
                </c:pt>
                <c:pt idx="38">
                  <c:v>9.7216321432000482E-3</c:v>
                </c:pt>
                <c:pt idx="39">
                  <c:v>9.7216321432000482E-3</c:v>
                </c:pt>
                <c:pt idx="40">
                  <c:v>9.7216321432000482E-3</c:v>
                </c:pt>
                <c:pt idx="41">
                  <c:v>9.7216321432000482E-3</c:v>
                </c:pt>
                <c:pt idx="42">
                  <c:v>9.7216321432000482E-3</c:v>
                </c:pt>
                <c:pt idx="43">
                  <c:v>9.7216321432000482E-3</c:v>
                </c:pt>
                <c:pt idx="44">
                  <c:v>9.7216321432000482E-3</c:v>
                </c:pt>
                <c:pt idx="45">
                  <c:v>2.6248406786639922E-2</c:v>
                </c:pt>
                <c:pt idx="46">
                  <c:v>1.4582448214799898E-2</c:v>
                </c:pt>
                <c:pt idx="47">
                  <c:v>2.6248406786639922E-2</c:v>
                </c:pt>
                <c:pt idx="48">
                  <c:v>1.4582448214799898E-2</c:v>
                </c:pt>
                <c:pt idx="49">
                  <c:v>9.7216321432000482E-3</c:v>
                </c:pt>
                <c:pt idx="50">
                  <c:v>9.3744309952285432E-3</c:v>
                </c:pt>
                <c:pt idx="51">
                  <c:v>5.8329792859199243E-3</c:v>
                </c:pt>
                <c:pt idx="52">
                  <c:v>5.8329792859199243E-3</c:v>
                </c:pt>
                <c:pt idx="53">
                  <c:v>5.8329792859199243E-3</c:v>
                </c:pt>
                <c:pt idx="54">
                  <c:v>5.8329792859199243E-3</c:v>
                </c:pt>
                <c:pt idx="55">
                  <c:v>5.8329792859199243E-3</c:v>
                </c:pt>
                <c:pt idx="56">
                  <c:v>5.8329792859199243E-3</c:v>
                </c:pt>
                <c:pt idx="57">
                  <c:v>5.8329792859199243E-3</c:v>
                </c:pt>
                <c:pt idx="58">
                  <c:v>5.8329792859199243E-3</c:v>
                </c:pt>
                <c:pt idx="59">
                  <c:v>5.8329792859202739E-3</c:v>
                </c:pt>
                <c:pt idx="60">
                  <c:v>5.7061753884000282E-3</c:v>
                </c:pt>
                <c:pt idx="61">
                  <c:v>5.7061753883998539E-3</c:v>
                </c:pt>
                <c:pt idx="62">
                  <c:v>5.7061753884000282E-3</c:v>
                </c:pt>
                <c:pt idx="63">
                  <c:v>5.7061753884000282E-3</c:v>
                </c:pt>
                <c:pt idx="64">
                  <c:v>5.7061753884000282E-3</c:v>
                </c:pt>
                <c:pt idx="65">
                  <c:v>5.7061753884000282E-3</c:v>
                </c:pt>
                <c:pt idx="66">
                  <c:v>5.7061753884000282E-3</c:v>
                </c:pt>
                <c:pt idx="67">
                  <c:v>5.7061753884000282E-3</c:v>
                </c:pt>
                <c:pt idx="68">
                  <c:v>5.7061753884002035E-3</c:v>
                </c:pt>
                <c:pt idx="69">
                  <c:v>5.7061753883998539E-3</c:v>
                </c:pt>
                <c:pt idx="70">
                  <c:v>5.7061753883998539E-3</c:v>
                </c:pt>
                <c:pt idx="71">
                  <c:v>5.7061753884000282E-3</c:v>
                </c:pt>
                <c:pt idx="72">
                  <c:v>5.7061753884002035E-3</c:v>
                </c:pt>
                <c:pt idx="73">
                  <c:v>5.7061753884002035E-3</c:v>
                </c:pt>
                <c:pt idx="74">
                  <c:v>5.7061753884000282E-3</c:v>
                </c:pt>
                <c:pt idx="75">
                  <c:v>1.0936836161100142E-2</c:v>
                </c:pt>
                <c:pt idx="76">
                  <c:v>5.8329792859199243E-3</c:v>
                </c:pt>
                <c:pt idx="77">
                  <c:v>2.6248406786639922E-2</c:v>
                </c:pt>
                <c:pt idx="78">
                  <c:v>1.0936836161100142E-2</c:v>
                </c:pt>
                <c:pt idx="79">
                  <c:v>5.7061753884000282E-3</c:v>
                </c:pt>
                <c:pt idx="80">
                  <c:v>9.3744309952285432E-3</c:v>
                </c:pt>
                <c:pt idx="81">
                  <c:v>5.7061753884000282E-3</c:v>
                </c:pt>
                <c:pt idx="82">
                  <c:v>5.7061753883998539E-3</c:v>
                </c:pt>
                <c:pt idx="83">
                  <c:v>5.2496813573279493E-3</c:v>
                </c:pt>
                <c:pt idx="84">
                  <c:v>4.7724375975709424E-3</c:v>
                </c:pt>
                <c:pt idx="85">
                  <c:v>4.7724375975709424E-3</c:v>
                </c:pt>
                <c:pt idx="86">
                  <c:v>4.7724375975709424E-3</c:v>
                </c:pt>
                <c:pt idx="87">
                  <c:v>4.7724375975709424E-3</c:v>
                </c:pt>
                <c:pt idx="88">
                  <c:v>4.7724375975709424E-3</c:v>
                </c:pt>
                <c:pt idx="89">
                  <c:v>4.7724375975709424E-3</c:v>
                </c:pt>
                <c:pt idx="90">
                  <c:v>4.7724375975709424E-3</c:v>
                </c:pt>
                <c:pt idx="91">
                  <c:v>4.7724375975709424E-3</c:v>
                </c:pt>
                <c:pt idx="92">
                  <c:v>2.6248406786639922E-2</c:v>
                </c:pt>
                <c:pt idx="93">
                  <c:v>5.2496813573279493E-3</c:v>
                </c:pt>
                <c:pt idx="94">
                  <c:v>5.2496813573281245E-3</c:v>
                </c:pt>
                <c:pt idx="95">
                  <c:v>5.2496813573279493E-3</c:v>
                </c:pt>
                <c:pt idx="96">
                  <c:v>5.2496813573279493E-3</c:v>
                </c:pt>
                <c:pt idx="97">
                  <c:v>4.3747344644399873E-3</c:v>
                </c:pt>
                <c:pt idx="98">
                  <c:v>4.3747344644399873E-3</c:v>
                </c:pt>
                <c:pt idx="99">
                  <c:v>4.3747344644399873E-3</c:v>
                </c:pt>
                <c:pt idx="100">
                  <c:v>4.3747344644399873E-3</c:v>
                </c:pt>
                <c:pt idx="101">
                  <c:v>4.3747344644399873E-3</c:v>
                </c:pt>
                <c:pt idx="102">
                  <c:v>4.3747344644399873E-3</c:v>
                </c:pt>
                <c:pt idx="103">
                  <c:v>4.3747344644399873E-3</c:v>
                </c:pt>
                <c:pt idx="104">
                  <c:v>4.3747344644399873E-3</c:v>
                </c:pt>
                <c:pt idx="105">
                  <c:v>4.3747344644399873E-3</c:v>
                </c:pt>
                <c:pt idx="106">
                  <c:v>4.3747344644399873E-3</c:v>
                </c:pt>
                <c:pt idx="107">
                  <c:v>5.8329792859199243E-3</c:v>
                </c:pt>
                <c:pt idx="108">
                  <c:v>4.7724375975709424E-3</c:v>
                </c:pt>
                <c:pt idx="109">
                  <c:v>5.2496813573279493E-3</c:v>
                </c:pt>
                <c:pt idx="110">
                  <c:v>5.2496813573279493E-3</c:v>
                </c:pt>
                <c:pt idx="111">
                  <c:v>5.2496813573279493E-3</c:v>
                </c:pt>
                <c:pt idx="112">
                  <c:v>3.7497723980914172E-3</c:v>
                </c:pt>
                <c:pt idx="113">
                  <c:v>3.7497723980914172E-3</c:v>
                </c:pt>
                <c:pt idx="114">
                  <c:v>3.7497723980914172E-3</c:v>
                </c:pt>
                <c:pt idx="115">
                  <c:v>3.7497723980914172E-3</c:v>
                </c:pt>
                <c:pt idx="116">
                  <c:v>3.7497723980914172E-3</c:v>
                </c:pt>
                <c:pt idx="117">
                  <c:v>3.7497723980914172E-3</c:v>
                </c:pt>
                <c:pt idx="118">
                  <c:v>1.7498937857759949E-2</c:v>
                </c:pt>
                <c:pt idx="119">
                  <c:v>4.3747344644399873E-3</c:v>
                </c:pt>
                <c:pt idx="120">
                  <c:v>3.7497723980914172E-3</c:v>
                </c:pt>
                <c:pt idx="121">
                  <c:v>3.7497723980914172E-3</c:v>
                </c:pt>
                <c:pt idx="122">
                  <c:v>4.3747344644399873E-3</c:v>
                </c:pt>
                <c:pt idx="123">
                  <c:v>5.7061753884002035E-3</c:v>
                </c:pt>
                <c:pt idx="124">
                  <c:v>9.3744309952285432E-3</c:v>
                </c:pt>
                <c:pt idx="125">
                  <c:v>1.0936836161100142E-2</c:v>
                </c:pt>
                <c:pt idx="126">
                  <c:v>4.7724375975709424E-3</c:v>
                </c:pt>
                <c:pt idx="127">
                  <c:v>4.3747344644399873E-3</c:v>
                </c:pt>
                <c:pt idx="128">
                  <c:v>5.8329792859199243E-3</c:v>
                </c:pt>
                <c:pt idx="129">
                  <c:v>4.3747344644399873E-3</c:v>
                </c:pt>
                <c:pt idx="130">
                  <c:v>4.3747344644399873E-3</c:v>
                </c:pt>
                <c:pt idx="131">
                  <c:v>3.7497723980914172E-3</c:v>
                </c:pt>
                <c:pt idx="132">
                  <c:v>4.7724375975709424E-3</c:v>
                </c:pt>
                <c:pt idx="133">
                  <c:v>5.2496813573279493E-3</c:v>
                </c:pt>
                <c:pt idx="134">
                  <c:v>3.0880478572517557E-3</c:v>
                </c:pt>
                <c:pt idx="135">
                  <c:v>3.0880478572517557E-3</c:v>
                </c:pt>
                <c:pt idx="136">
                  <c:v>3.0880478572517557E-3</c:v>
                </c:pt>
                <c:pt idx="137">
                  <c:v>3.0880478572517557E-3</c:v>
                </c:pt>
                <c:pt idx="138">
                  <c:v>3.0880478572517557E-3</c:v>
                </c:pt>
                <c:pt idx="139">
                  <c:v>9.3744309952285432E-3</c:v>
                </c:pt>
                <c:pt idx="140">
                  <c:v>3.0880478572517557E-3</c:v>
                </c:pt>
                <c:pt idx="141">
                  <c:v>5.7061753884002035E-3</c:v>
                </c:pt>
                <c:pt idx="142">
                  <c:v>1.7498937857759949E-2</c:v>
                </c:pt>
                <c:pt idx="143">
                  <c:v>5.7061753884002035E-3</c:v>
                </c:pt>
                <c:pt idx="144">
                  <c:v>5.8329792859199243E-3</c:v>
                </c:pt>
                <c:pt idx="145">
                  <c:v>9.3744309952285432E-3</c:v>
                </c:pt>
                <c:pt idx="146">
                  <c:v>1.0936836161100142E-2</c:v>
                </c:pt>
                <c:pt idx="147">
                  <c:v>1.0936836161100142E-2</c:v>
                </c:pt>
                <c:pt idx="148">
                  <c:v>3.7497723980914172E-3</c:v>
                </c:pt>
                <c:pt idx="149">
                  <c:v>5.8329792859199243E-3</c:v>
                </c:pt>
                <c:pt idx="150">
                  <c:v>3.0880478572517557E-3</c:v>
                </c:pt>
                <c:pt idx="151">
                  <c:v>3.0880478572517557E-3</c:v>
                </c:pt>
                <c:pt idx="152">
                  <c:v>3.0880478572517557E-3</c:v>
                </c:pt>
                <c:pt idx="153">
                  <c:v>1.4582448214799898E-2</c:v>
                </c:pt>
                <c:pt idx="154">
                  <c:v>3.0880478572517557E-3</c:v>
                </c:pt>
                <c:pt idx="155">
                  <c:v>3.0880478572517557E-3</c:v>
                </c:pt>
                <c:pt idx="156">
                  <c:v>3.7497723980914172E-3</c:v>
                </c:pt>
                <c:pt idx="157">
                  <c:v>3.0880478572517557E-3</c:v>
                </c:pt>
                <c:pt idx="158">
                  <c:v>1.0936836161100142E-2</c:v>
                </c:pt>
                <c:pt idx="159">
                  <c:v>5.7061753883998539E-3</c:v>
                </c:pt>
                <c:pt idx="160">
                  <c:v>5.7061753884000282E-3</c:v>
                </c:pt>
                <c:pt idx="161">
                  <c:v>1.0936836161100142E-2</c:v>
                </c:pt>
                <c:pt idx="162">
                  <c:v>2.6248406786639922E-2</c:v>
                </c:pt>
                <c:pt idx="163">
                  <c:v>1.0936836161100142E-2</c:v>
                </c:pt>
                <c:pt idx="164">
                  <c:v>3.0880478572517557E-3</c:v>
                </c:pt>
                <c:pt idx="165">
                  <c:v>3.0880478572517557E-3</c:v>
                </c:pt>
                <c:pt idx="166">
                  <c:v>1.0936836161100142E-2</c:v>
                </c:pt>
                <c:pt idx="167">
                  <c:v>3.0880478572517557E-3</c:v>
                </c:pt>
                <c:pt idx="168">
                  <c:v>9.3744309952285432E-3</c:v>
                </c:pt>
                <c:pt idx="169">
                  <c:v>3.0880478572517557E-3</c:v>
                </c:pt>
                <c:pt idx="170">
                  <c:v>1.0936836161100142E-2</c:v>
                </c:pt>
                <c:pt idx="171">
                  <c:v>5.2496813573279493E-3</c:v>
                </c:pt>
                <c:pt idx="172">
                  <c:v>3.7497723980914172E-3</c:v>
                </c:pt>
                <c:pt idx="173">
                  <c:v>9.3744309952285432E-3</c:v>
                </c:pt>
                <c:pt idx="174">
                  <c:v>5.8329792859199243E-3</c:v>
                </c:pt>
                <c:pt idx="175">
                  <c:v>3.7497723980914172E-3</c:v>
                </c:pt>
                <c:pt idx="176">
                  <c:v>3.7497723980914172E-3</c:v>
                </c:pt>
                <c:pt idx="177">
                  <c:v>3.0880478572517557E-3</c:v>
                </c:pt>
              </c:numCache>
            </c:numRef>
          </c:val>
        </c:ser>
        <c:ser>
          <c:idx val="0"/>
          <c:order val="1"/>
          <c:tx>
            <c:strRef>
              <c:f>Sheet1!$B$1</c:f>
              <c:strCache>
                <c:ptCount val="1"/>
                <c:pt idx="0">
                  <c:v>Current Structure &amp; Scaling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Sheet1!$A$2:$A$179</c:f>
              <c:strCache>
                <c:ptCount val="178"/>
                <c:pt idx="0">
                  <c:v>M275</c:v>
                </c:pt>
                <c:pt idx="1">
                  <c:v>M258</c:v>
                </c:pt>
                <c:pt idx="2">
                  <c:v>M277</c:v>
                </c:pt>
                <c:pt idx="3">
                  <c:v>M276</c:v>
                </c:pt>
                <c:pt idx="4">
                  <c:v>M36</c:v>
                </c:pt>
                <c:pt idx="5">
                  <c:v>M266</c:v>
                </c:pt>
                <c:pt idx="6">
                  <c:v>M346</c:v>
                </c:pt>
                <c:pt idx="7">
                  <c:v>M196</c:v>
                </c:pt>
                <c:pt idx="8">
                  <c:v>M202</c:v>
                </c:pt>
                <c:pt idx="9">
                  <c:v>M257</c:v>
                </c:pt>
                <c:pt idx="10">
                  <c:v>M197</c:v>
                </c:pt>
                <c:pt idx="11">
                  <c:v>M272</c:v>
                </c:pt>
                <c:pt idx="12">
                  <c:v>M273</c:v>
                </c:pt>
                <c:pt idx="13">
                  <c:v>M274</c:v>
                </c:pt>
                <c:pt idx="14">
                  <c:v>M115</c:v>
                </c:pt>
                <c:pt idx="15">
                  <c:v>M116</c:v>
                </c:pt>
                <c:pt idx="16">
                  <c:v>M293</c:v>
                </c:pt>
                <c:pt idx="17">
                  <c:v>M47</c:v>
                </c:pt>
                <c:pt idx="18">
                  <c:v>M91</c:v>
                </c:pt>
                <c:pt idx="19">
                  <c:v>M87</c:v>
                </c:pt>
                <c:pt idx="20">
                  <c:v>M171</c:v>
                </c:pt>
                <c:pt idx="21">
                  <c:v>M90</c:v>
                </c:pt>
                <c:pt idx="22">
                  <c:v>M220</c:v>
                </c:pt>
                <c:pt idx="23">
                  <c:v>M23</c:v>
                </c:pt>
                <c:pt idx="24">
                  <c:v>M17</c:v>
                </c:pt>
                <c:pt idx="25">
                  <c:v>M19</c:v>
                </c:pt>
                <c:pt idx="26">
                  <c:v>M20</c:v>
                </c:pt>
                <c:pt idx="27">
                  <c:v>M289</c:v>
                </c:pt>
                <c:pt idx="28">
                  <c:v>M290</c:v>
                </c:pt>
                <c:pt idx="29">
                  <c:v>M22</c:v>
                </c:pt>
                <c:pt idx="30">
                  <c:v>M217</c:v>
                </c:pt>
                <c:pt idx="31">
                  <c:v>M256</c:v>
                </c:pt>
                <c:pt idx="32">
                  <c:v>M228</c:v>
                </c:pt>
                <c:pt idx="33">
                  <c:v>M18</c:v>
                </c:pt>
                <c:pt idx="34">
                  <c:v>M68</c:v>
                </c:pt>
                <c:pt idx="35">
                  <c:v>M271</c:v>
                </c:pt>
                <c:pt idx="36">
                  <c:v>M35</c:v>
                </c:pt>
                <c:pt idx="37">
                  <c:v>M337</c:v>
                </c:pt>
                <c:pt idx="38">
                  <c:v>M338</c:v>
                </c:pt>
                <c:pt idx="39">
                  <c:v>M339</c:v>
                </c:pt>
                <c:pt idx="40">
                  <c:v>M341</c:v>
                </c:pt>
                <c:pt idx="41">
                  <c:v>M342</c:v>
                </c:pt>
                <c:pt idx="42">
                  <c:v>M343</c:v>
                </c:pt>
                <c:pt idx="43">
                  <c:v>M344</c:v>
                </c:pt>
                <c:pt idx="44">
                  <c:v>M345</c:v>
                </c:pt>
                <c:pt idx="45">
                  <c:v>M34</c:v>
                </c:pt>
                <c:pt idx="46">
                  <c:v>M118</c:v>
                </c:pt>
                <c:pt idx="47">
                  <c:v>M32</c:v>
                </c:pt>
                <c:pt idx="48">
                  <c:v>M332</c:v>
                </c:pt>
                <c:pt idx="49">
                  <c:v>M340</c:v>
                </c:pt>
                <c:pt idx="50">
                  <c:v>M189</c:v>
                </c:pt>
                <c:pt idx="51">
                  <c:v>M10</c:v>
                </c:pt>
                <c:pt idx="52">
                  <c:v>M84</c:v>
                </c:pt>
                <c:pt idx="53">
                  <c:v>M333</c:v>
                </c:pt>
                <c:pt idx="54">
                  <c:v>M222</c:v>
                </c:pt>
                <c:pt idx="55">
                  <c:v>M227</c:v>
                </c:pt>
                <c:pt idx="56">
                  <c:v>M150</c:v>
                </c:pt>
                <c:pt idx="57">
                  <c:v>M334</c:v>
                </c:pt>
                <c:pt idx="58">
                  <c:v>M335</c:v>
                </c:pt>
                <c:pt idx="59">
                  <c:v>M336</c:v>
                </c:pt>
                <c:pt idx="60">
                  <c:v>M208</c:v>
                </c:pt>
                <c:pt idx="61">
                  <c:v>M8</c:v>
                </c:pt>
                <c:pt idx="62">
                  <c:v>M12</c:v>
                </c:pt>
                <c:pt idx="63">
                  <c:v>M288</c:v>
                </c:pt>
                <c:pt idx="64">
                  <c:v>M1</c:v>
                </c:pt>
                <c:pt idx="65">
                  <c:v>M13</c:v>
                </c:pt>
                <c:pt idx="66">
                  <c:v>M9</c:v>
                </c:pt>
                <c:pt idx="67">
                  <c:v>M219</c:v>
                </c:pt>
                <c:pt idx="68">
                  <c:v>M286</c:v>
                </c:pt>
                <c:pt idx="69">
                  <c:v>M14</c:v>
                </c:pt>
                <c:pt idx="70">
                  <c:v>M15</c:v>
                </c:pt>
                <c:pt idx="71">
                  <c:v>M203</c:v>
                </c:pt>
                <c:pt idx="72">
                  <c:v>M11</c:v>
                </c:pt>
                <c:pt idx="73">
                  <c:v>M5</c:v>
                </c:pt>
                <c:pt idx="74">
                  <c:v>M7</c:v>
                </c:pt>
                <c:pt idx="75">
                  <c:v>M63</c:v>
                </c:pt>
                <c:pt idx="76">
                  <c:v>M106</c:v>
                </c:pt>
                <c:pt idx="77">
                  <c:v>M195</c:v>
                </c:pt>
                <c:pt idx="78">
                  <c:v>M161</c:v>
                </c:pt>
                <c:pt idx="79">
                  <c:v>M211</c:v>
                </c:pt>
                <c:pt idx="80">
                  <c:v>M188</c:v>
                </c:pt>
                <c:pt idx="81">
                  <c:v>M216</c:v>
                </c:pt>
                <c:pt idx="82">
                  <c:v>M6</c:v>
                </c:pt>
                <c:pt idx="83">
                  <c:v>M54</c:v>
                </c:pt>
                <c:pt idx="84">
                  <c:v>M139</c:v>
                </c:pt>
                <c:pt idx="85">
                  <c:v>M156</c:v>
                </c:pt>
                <c:pt idx="86">
                  <c:v>M82</c:v>
                </c:pt>
                <c:pt idx="87">
                  <c:v>M329</c:v>
                </c:pt>
                <c:pt idx="88">
                  <c:v>M330</c:v>
                </c:pt>
                <c:pt idx="89">
                  <c:v>M138</c:v>
                </c:pt>
                <c:pt idx="90">
                  <c:v>M254</c:v>
                </c:pt>
                <c:pt idx="91">
                  <c:v>M104</c:v>
                </c:pt>
                <c:pt idx="92">
                  <c:v>M33</c:v>
                </c:pt>
                <c:pt idx="93">
                  <c:v>M316</c:v>
                </c:pt>
                <c:pt idx="94">
                  <c:v>M347</c:v>
                </c:pt>
                <c:pt idx="95">
                  <c:v>M158</c:v>
                </c:pt>
                <c:pt idx="96">
                  <c:v>M319</c:v>
                </c:pt>
                <c:pt idx="97">
                  <c:v>M40</c:v>
                </c:pt>
                <c:pt idx="98">
                  <c:v>M46</c:v>
                </c:pt>
                <c:pt idx="99">
                  <c:v>M49</c:v>
                </c:pt>
                <c:pt idx="100">
                  <c:v>M52</c:v>
                </c:pt>
                <c:pt idx="101">
                  <c:v>M53</c:v>
                </c:pt>
                <c:pt idx="102">
                  <c:v>M170</c:v>
                </c:pt>
                <c:pt idx="103">
                  <c:v>M261</c:v>
                </c:pt>
                <c:pt idx="104">
                  <c:v>M50</c:v>
                </c:pt>
                <c:pt idx="105">
                  <c:v>M51</c:v>
                </c:pt>
                <c:pt idx="106">
                  <c:v>M264</c:v>
                </c:pt>
                <c:pt idx="107">
                  <c:v>M107</c:v>
                </c:pt>
                <c:pt idx="108">
                  <c:v>M331</c:v>
                </c:pt>
                <c:pt idx="109">
                  <c:v>M317</c:v>
                </c:pt>
                <c:pt idx="110">
                  <c:v>M348</c:v>
                </c:pt>
                <c:pt idx="111">
                  <c:v>M318</c:v>
                </c:pt>
                <c:pt idx="112">
                  <c:v>M312</c:v>
                </c:pt>
                <c:pt idx="113">
                  <c:v>M311</c:v>
                </c:pt>
                <c:pt idx="114">
                  <c:v>M303</c:v>
                </c:pt>
                <c:pt idx="115">
                  <c:v>M304</c:v>
                </c:pt>
                <c:pt idx="116">
                  <c:v>M301</c:v>
                </c:pt>
                <c:pt idx="117">
                  <c:v>M314</c:v>
                </c:pt>
                <c:pt idx="118">
                  <c:v>M291</c:v>
                </c:pt>
                <c:pt idx="119">
                  <c:v>M163</c:v>
                </c:pt>
                <c:pt idx="120">
                  <c:v>M306</c:v>
                </c:pt>
                <c:pt idx="121">
                  <c:v>M305</c:v>
                </c:pt>
                <c:pt idx="122">
                  <c:v>M164</c:v>
                </c:pt>
                <c:pt idx="123">
                  <c:v>M16</c:v>
                </c:pt>
                <c:pt idx="124">
                  <c:v>M175</c:v>
                </c:pt>
                <c:pt idx="125">
                  <c:v>M60</c:v>
                </c:pt>
                <c:pt idx="126">
                  <c:v>M81</c:v>
                </c:pt>
                <c:pt idx="127">
                  <c:v>M263</c:v>
                </c:pt>
                <c:pt idx="128">
                  <c:v>M71</c:v>
                </c:pt>
                <c:pt idx="129">
                  <c:v>M260</c:v>
                </c:pt>
                <c:pt idx="130">
                  <c:v>M262</c:v>
                </c:pt>
                <c:pt idx="131">
                  <c:v>M313</c:v>
                </c:pt>
                <c:pt idx="132">
                  <c:v>M140</c:v>
                </c:pt>
                <c:pt idx="133">
                  <c:v>M315</c:v>
                </c:pt>
                <c:pt idx="134">
                  <c:v>M168</c:v>
                </c:pt>
                <c:pt idx="135">
                  <c:v>M169</c:v>
                </c:pt>
                <c:pt idx="136">
                  <c:v>M294</c:v>
                </c:pt>
                <c:pt idx="137">
                  <c:v>M295</c:v>
                </c:pt>
                <c:pt idx="138">
                  <c:v>M300</c:v>
                </c:pt>
                <c:pt idx="139">
                  <c:v>M172</c:v>
                </c:pt>
                <c:pt idx="140">
                  <c:v>M153</c:v>
                </c:pt>
                <c:pt idx="141">
                  <c:v>M259</c:v>
                </c:pt>
                <c:pt idx="142">
                  <c:v>M292</c:v>
                </c:pt>
                <c:pt idx="143">
                  <c:v>M2</c:v>
                </c:pt>
                <c:pt idx="144">
                  <c:v>M72</c:v>
                </c:pt>
                <c:pt idx="145">
                  <c:v>M190</c:v>
                </c:pt>
                <c:pt idx="146">
                  <c:v>M61</c:v>
                </c:pt>
                <c:pt idx="147">
                  <c:v>M270</c:v>
                </c:pt>
                <c:pt idx="148">
                  <c:v>M310</c:v>
                </c:pt>
                <c:pt idx="149">
                  <c:v>M70</c:v>
                </c:pt>
                <c:pt idx="150">
                  <c:v>M298</c:v>
                </c:pt>
                <c:pt idx="151">
                  <c:v>M152</c:v>
                </c:pt>
                <c:pt idx="152">
                  <c:v>M160</c:v>
                </c:pt>
                <c:pt idx="153">
                  <c:v>M64</c:v>
                </c:pt>
                <c:pt idx="154">
                  <c:v>M148</c:v>
                </c:pt>
                <c:pt idx="155">
                  <c:v>M296</c:v>
                </c:pt>
                <c:pt idx="156">
                  <c:v>M308</c:v>
                </c:pt>
                <c:pt idx="157">
                  <c:v>M297</c:v>
                </c:pt>
                <c:pt idx="158">
                  <c:v>M69</c:v>
                </c:pt>
                <c:pt idx="159">
                  <c:v>M3</c:v>
                </c:pt>
                <c:pt idx="160">
                  <c:v>M287</c:v>
                </c:pt>
                <c:pt idx="161">
                  <c:v>M65</c:v>
                </c:pt>
                <c:pt idx="162">
                  <c:v>M24</c:v>
                </c:pt>
                <c:pt idx="163">
                  <c:v>M66</c:v>
                </c:pt>
                <c:pt idx="164">
                  <c:v>M151</c:v>
                </c:pt>
                <c:pt idx="165">
                  <c:v>M149</c:v>
                </c:pt>
                <c:pt idx="166">
                  <c:v>M62</c:v>
                </c:pt>
                <c:pt idx="167">
                  <c:v>M167</c:v>
                </c:pt>
                <c:pt idx="168">
                  <c:v>M174</c:v>
                </c:pt>
                <c:pt idx="169">
                  <c:v>M147</c:v>
                </c:pt>
                <c:pt idx="170">
                  <c:v>M67</c:v>
                </c:pt>
                <c:pt idx="171">
                  <c:v>M320</c:v>
                </c:pt>
                <c:pt idx="172">
                  <c:v>M309</c:v>
                </c:pt>
                <c:pt idx="173">
                  <c:v>M173</c:v>
                </c:pt>
                <c:pt idx="174">
                  <c:v>M229</c:v>
                </c:pt>
                <c:pt idx="175">
                  <c:v>M302</c:v>
                </c:pt>
                <c:pt idx="176">
                  <c:v>M307</c:v>
                </c:pt>
                <c:pt idx="177">
                  <c:v>M299</c:v>
                </c:pt>
              </c:strCache>
            </c:strRef>
          </c:cat>
          <c:val>
            <c:numRef>
              <c:f>Sheet1!$B$2:$B$179</c:f>
              <c:numCache>
                <c:formatCode>General</c:formatCode>
                <c:ptCount val="178"/>
                <c:pt idx="0">
                  <c:v>2.2284671149004884E-2</c:v>
                </c:pt>
                <c:pt idx="1">
                  <c:v>2.2284671149004735E-2</c:v>
                </c:pt>
                <c:pt idx="2">
                  <c:v>2.2284671149004735E-2</c:v>
                </c:pt>
                <c:pt idx="3">
                  <c:v>2.0891879202191873E-2</c:v>
                </c:pt>
                <c:pt idx="4">
                  <c:v>1.8570559290837303E-2</c:v>
                </c:pt>
                <c:pt idx="5">
                  <c:v>1.7056761814551142E-2</c:v>
                </c:pt>
                <c:pt idx="6">
                  <c:v>1.6683486785763594E-2</c:v>
                </c:pt>
                <c:pt idx="7">
                  <c:v>1.5917622249289137E-2</c:v>
                </c:pt>
                <c:pt idx="8">
                  <c:v>1.5917622249288992E-2</c:v>
                </c:pt>
                <c:pt idx="9">
                  <c:v>1.5917622249288992E-2</c:v>
                </c:pt>
                <c:pt idx="10">
                  <c:v>1.5917622249288992E-2</c:v>
                </c:pt>
                <c:pt idx="11">
                  <c:v>1.5917622249288992E-2</c:v>
                </c:pt>
                <c:pt idx="12">
                  <c:v>1.5917622249288992E-2</c:v>
                </c:pt>
                <c:pt idx="13">
                  <c:v>1.5917622249288992E-2</c:v>
                </c:pt>
                <c:pt idx="14">
                  <c:v>1.2380372860558351E-2</c:v>
                </c:pt>
                <c:pt idx="15">
                  <c:v>1.2380372860558054E-2</c:v>
                </c:pt>
                <c:pt idx="16">
                  <c:v>1.1741385874206818E-2</c:v>
                </c:pt>
                <c:pt idx="17">
                  <c:v>1.1142335574502589E-2</c:v>
                </c:pt>
                <c:pt idx="18">
                  <c:v>1.1142335574502589E-2</c:v>
                </c:pt>
                <c:pt idx="19">
                  <c:v>1.1142335574502442E-2</c:v>
                </c:pt>
                <c:pt idx="20">
                  <c:v>1.1142335574502442E-2</c:v>
                </c:pt>
                <c:pt idx="21">
                  <c:v>1.1142335574502293E-2</c:v>
                </c:pt>
                <c:pt idx="22">
                  <c:v>1.0129395976820442E-2</c:v>
                </c:pt>
                <c:pt idx="23">
                  <c:v>1.0129395976820442E-2</c:v>
                </c:pt>
                <c:pt idx="24">
                  <c:v>1.0129395976820294E-2</c:v>
                </c:pt>
                <c:pt idx="25">
                  <c:v>1.0129395976820294E-2</c:v>
                </c:pt>
                <c:pt idx="26">
                  <c:v>1.0129395976820294E-2</c:v>
                </c:pt>
                <c:pt idx="27">
                  <c:v>1.0129395976820294E-2</c:v>
                </c:pt>
                <c:pt idx="28">
                  <c:v>1.0129395976820294E-2</c:v>
                </c:pt>
                <c:pt idx="29">
                  <c:v>1.0129395976820145E-2</c:v>
                </c:pt>
                <c:pt idx="30">
                  <c:v>1.0129395976820145E-2</c:v>
                </c:pt>
                <c:pt idx="31">
                  <c:v>1.0129395976820145E-2</c:v>
                </c:pt>
                <c:pt idx="32">
                  <c:v>9.6110789312227485E-3</c:v>
                </c:pt>
                <c:pt idx="33">
                  <c:v>9.5084106361535796E-3</c:v>
                </c:pt>
                <c:pt idx="34">
                  <c:v>9.2852796454185767E-3</c:v>
                </c:pt>
                <c:pt idx="35">
                  <c:v>9.2852796454185767E-3</c:v>
                </c:pt>
                <c:pt idx="36">
                  <c:v>8.9551363691370914E-3</c:v>
                </c:pt>
                <c:pt idx="37">
                  <c:v>8.2535819070388011E-3</c:v>
                </c:pt>
                <c:pt idx="38">
                  <c:v>8.2535819070388011E-3</c:v>
                </c:pt>
                <c:pt idx="39">
                  <c:v>8.2535819070388011E-3</c:v>
                </c:pt>
                <c:pt idx="40">
                  <c:v>8.2535819070388011E-3</c:v>
                </c:pt>
                <c:pt idx="41">
                  <c:v>8.2535819070388011E-3</c:v>
                </c:pt>
                <c:pt idx="42">
                  <c:v>8.2535819070388011E-3</c:v>
                </c:pt>
                <c:pt idx="43">
                  <c:v>8.2535819070388011E-3</c:v>
                </c:pt>
                <c:pt idx="44">
                  <c:v>8.2535819070388011E-3</c:v>
                </c:pt>
                <c:pt idx="45">
                  <c:v>7.9493476155781846E-3</c:v>
                </c:pt>
                <c:pt idx="46">
                  <c:v>6.953360099765442E-3</c:v>
                </c:pt>
                <c:pt idx="47">
                  <c:v>6.4430481571393595E-3</c:v>
                </c:pt>
                <c:pt idx="48">
                  <c:v>6.1085848666949227E-3</c:v>
                </c:pt>
                <c:pt idx="49">
                  <c:v>5.5023879380259669E-3</c:v>
                </c:pt>
                <c:pt idx="50">
                  <c:v>5.2500761720887029E-3</c:v>
                </c:pt>
                <c:pt idx="51">
                  <c:v>4.9521491442233402E-3</c:v>
                </c:pt>
                <c:pt idx="52">
                  <c:v>4.9521491442233402E-3</c:v>
                </c:pt>
                <c:pt idx="53">
                  <c:v>4.9521491442233402E-3</c:v>
                </c:pt>
                <c:pt idx="54">
                  <c:v>4.9521491442233402E-3</c:v>
                </c:pt>
                <c:pt idx="55">
                  <c:v>4.9521491442233402E-3</c:v>
                </c:pt>
                <c:pt idx="56">
                  <c:v>4.9521491442231919E-3</c:v>
                </c:pt>
                <c:pt idx="57">
                  <c:v>4.9521491442231919E-3</c:v>
                </c:pt>
                <c:pt idx="58">
                  <c:v>4.9521491442231919E-3</c:v>
                </c:pt>
                <c:pt idx="59">
                  <c:v>4.9521491442231919E-3</c:v>
                </c:pt>
                <c:pt idx="60">
                  <c:v>4.8444937280446628E-3</c:v>
                </c:pt>
                <c:pt idx="61">
                  <c:v>4.8444937280446628E-3</c:v>
                </c:pt>
                <c:pt idx="62">
                  <c:v>4.8444937280446628E-3</c:v>
                </c:pt>
                <c:pt idx="63">
                  <c:v>4.8444937280446628E-3</c:v>
                </c:pt>
                <c:pt idx="64">
                  <c:v>4.8444937280445136E-3</c:v>
                </c:pt>
                <c:pt idx="65">
                  <c:v>4.8444937280445136E-3</c:v>
                </c:pt>
                <c:pt idx="66">
                  <c:v>4.8444937280445136E-3</c:v>
                </c:pt>
                <c:pt idx="67">
                  <c:v>4.8444937280445136E-3</c:v>
                </c:pt>
                <c:pt idx="68">
                  <c:v>4.8444937280445136E-3</c:v>
                </c:pt>
                <c:pt idx="69">
                  <c:v>4.8444937280443653E-3</c:v>
                </c:pt>
                <c:pt idx="70">
                  <c:v>4.8444937280443653E-3</c:v>
                </c:pt>
                <c:pt idx="71">
                  <c:v>4.8444937280443653E-3</c:v>
                </c:pt>
                <c:pt idx="72">
                  <c:v>4.8444937280443653E-3</c:v>
                </c:pt>
                <c:pt idx="73">
                  <c:v>4.8444937280443653E-3</c:v>
                </c:pt>
                <c:pt idx="74">
                  <c:v>4.8444937280443653E-3</c:v>
                </c:pt>
                <c:pt idx="75">
                  <c:v>4.6426398227094375E-3</c:v>
                </c:pt>
                <c:pt idx="76">
                  <c:v>4.5684679731928315E-3</c:v>
                </c:pt>
                <c:pt idx="77">
                  <c:v>4.546072914397045E-3</c:v>
                </c:pt>
                <c:pt idx="78">
                  <c:v>4.3667461888757721E-3</c:v>
                </c:pt>
                <c:pt idx="79">
                  <c:v>4.3600443552400921E-3</c:v>
                </c:pt>
                <c:pt idx="80">
                  <c:v>4.2160188660280151E-3</c:v>
                </c:pt>
                <c:pt idx="81">
                  <c:v>4.1985612309718527E-3</c:v>
                </c:pt>
                <c:pt idx="82">
                  <c:v>4.15242319546679E-3</c:v>
                </c:pt>
                <c:pt idx="83">
                  <c:v>4.132641204487076E-3</c:v>
                </c:pt>
                <c:pt idx="84">
                  <c:v>4.0517583907282951E-3</c:v>
                </c:pt>
                <c:pt idx="85">
                  <c:v>4.0517583907281468E-3</c:v>
                </c:pt>
                <c:pt idx="86">
                  <c:v>4.0517583907279985E-3</c:v>
                </c:pt>
                <c:pt idx="87">
                  <c:v>4.0517583907279985E-3</c:v>
                </c:pt>
                <c:pt idx="88">
                  <c:v>4.0517583907279985E-3</c:v>
                </c:pt>
                <c:pt idx="89">
                  <c:v>4.0517583907279985E-3</c:v>
                </c:pt>
                <c:pt idx="90">
                  <c:v>4.0517583907279985E-3</c:v>
                </c:pt>
                <c:pt idx="91">
                  <c:v>4.0517583907279985E-3</c:v>
                </c:pt>
                <c:pt idx="92">
                  <c:v>4.0383597188010795E-3</c:v>
                </c:pt>
                <c:pt idx="93">
                  <c:v>3.9111870902959339E-3</c:v>
                </c:pt>
                <c:pt idx="94">
                  <c:v>3.8851112890653373E-3</c:v>
                </c:pt>
                <c:pt idx="95">
                  <c:v>3.8772749947411939E-3</c:v>
                </c:pt>
                <c:pt idx="96">
                  <c:v>3.7176197898077163E-3</c:v>
                </c:pt>
                <c:pt idx="97">
                  <c:v>3.7141118581675795E-3</c:v>
                </c:pt>
                <c:pt idx="98">
                  <c:v>3.7141118581674312E-3</c:v>
                </c:pt>
                <c:pt idx="99">
                  <c:v>3.7141118581674312E-3</c:v>
                </c:pt>
                <c:pt idx="100">
                  <c:v>3.7141118581674312E-3</c:v>
                </c:pt>
                <c:pt idx="101">
                  <c:v>3.7141118581674312E-3</c:v>
                </c:pt>
                <c:pt idx="102">
                  <c:v>3.7141118581674312E-3</c:v>
                </c:pt>
                <c:pt idx="103">
                  <c:v>3.7141118581674312E-3</c:v>
                </c:pt>
                <c:pt idx="104">
                  <c:v>3.7141118581674312E-3</c:v>
                </c:pt>
                <c:pt idx="105">
                  <c:v>3.7141118581674312E-3</c:v>
                </c:pt>
                <c:pt idx="106">
                  <c:v>3.7141118581674312E-3</c:v>
                </c:pt>
                <c:pt idx="107">
                  <c:v>3.7141118581674312E-3</c:v>
                </c:pt>
                <c:pt idx="108">
                  <c:v>3.6465825516554065E-3</c:v>
                </c:pt>
                <c:pt idx="109">
                  <c:v>3.6399547053582249E-3</c:v>
                </c:pt>
                <c:pt idx="110">
                  <c:v>3.6373772474296243E-3</c:v>
                </c:pt>
                <c:pt idx="111">
                  <c:v>3.5899246080091244E-3</c:v>
                </c:pt>
                <c:pt idx="112">
                  <c:v>3.5209487003035529E-3</c:v>
                </c:pt>
                <c:pt idx="113">
                  <c:v>3.2013829654404125E-3</c:v>
                </c:pt>
                <c:pt idx="114">
                  <c:v>3.1835244498577978E-3</c:v>
                </c:pt>
                <c:pt idx="115">
                  <c:v>3.1835244498577978E-3</c:v>
                </c:pt>
                <c:pt idx="116">
                  <c:v>3.1835244498577978E-3</c:v>
                </c:pt>
                <c:pt idx="117">
                  <c:v>3.1835244498577978E-3</c:v>
                </c:pt>
                <c:pt idx="118">
                  <c:v>3.1835244498577978E-3</c:v>
                </c:pt>
                <c:pt idx="119">
                  <c:v>3.1800547271554703E-3</c:v>
                </c:pt>
                <c:pt idx="120">
                  <c:v>3.1757249665587662E-3</c:v>
                </c:pt>
                <c:pt idx="121">
                  <c:v>3.1385454664615261E-3</c:v>
                </c:pt>
                <c:pt idx="122">
                  <c:v>3.1356745105211646E-3</c:v>
                </c:pt>
                <c:pt idx="123">
                  <c:v>3.1279543317213124E-3</c:v>
                </c:pt>
                <c:pt idx="124">
                  <c:v>3.1066807562406618E-3</c:v>
                </c:pt>
                <c:pt idx="125">
                  <c:v>3.0641422829881752E-3</c:v>
                </c:pt>
                <c:pt idx="126">
                  <c:v>3.0388187930459991E-3</c:v>
                </c:pt>
                <c:pt idx="127">
                  <c:v>3.0097113333426911E-3</c:v>
                </c:pt>
                <c:pt idx="128">
                  <c:v>2.971289486533826E-3</c:v>
                </c:pt>
                <c:pt idx="129">
                  <c:v>2.8021645361277761E-3</c:v>
                </c:pt>
                <c:pt idx="130">
                  <c:v>2.7855838936254249E-3</c:v>
                </c:pt>
                <c:pt idx="131">
                  <c:v>2.6849151665726515E-3</c:v>
                </c:pt>
                <c:pt idx="132">
                  <c:v>2.6567410888110148E-3</c:v>
                </c:pt>
                <c:pt idx="133">
                  <c:v>2.6377772466823924E-3</c:v>
                </c:pt>
                <c:pt idx="134">
                  <c:v>2.6217260175299515E-3</c:v>
                </c:pt>
                <c:pt idx="135">
                  <c:v>2.6217260175299515E-3</c:v>
                </c:pt>
                <c:pt idx="136">
                  <c:v>2.6217260175299515E-3</c:v>
                </c:pt>
                <c:pt idx="137">
                  <c:v>2.6217260175299515E-3</c:v>
                </c:pt>
                <c:pt idx="138">
                  <c:v>2.6217260175299515E-3</c:v>
                </c:pt>
                <c:pt idx="139">
                  <c:v>2.6149045803764365E-3</c:v>
                </c:pt>
                <c:pt idx="140">
                  <c:v>2.5493663794460609E-3</c:v>
                </c:pt>
                <c:pt idx="141">
                  <c:v>2.5428386041858688E-3</c:v>
                </c:pt>
                <c:pt idx="142">
                  <c:v>2.4505480301310885E-3</c:v>
                </c:pt>
                <c:pt idx="143">
                  <c:v>2.4222468640221085E-3</c:v>
                </c:pt>
                <c:pt idx="144">
                  <c:v>2.3770315892272984E-3</c:v>
                </c:pt>
                <c:pt idx="145">
                  <c:v>2.3438907107918312E-3</c:v>
                </c:pt>
                <c:pt idx="146">
                  <c:v>2.3213199113547188E-3</c:v>
                </c:pt>
                <c:pt idx="147">
                  <c:v>2.3213199113547188E-3</c:v>
                </c:pt>
                <c:pt idx="148">
                  <c:v>2.2611949363473827E-3</c:v>
                </c:pt>
                <c:pt idx="149">
                  <c:v>2.178945623458258E-3</c:v>
                </c:pt>
                <c:pt idx="150">
                  <c:v>2.1722096353325214E-3</c:v>
                </c:pt>
                <c:pt idx="151">
                  <c:v>2.1526992329937026E-3</c:v>
                </c:pt>
                <c:pt idx="152">
                  <c:v>2.1289135603710569E-3</c:v>
                </c:pt>
                <c:pt idx="153">
                  <c:v>2.1046633862948677E-3</c:v>
                </c:pt>
                <c:pt idx="154">
                  <c:v>2.0697836980499928E-3</c:v>
                </c:pt>
                <c:pt idx="155">
                  <c:v>2.0667938994975918E-3</c:v>
                </c:pt>
                <c:pt idx="156">
                  <c:v>2.0612748236490557E-3</c:v>
                </c:pt>
                <c:pt idx="157">
                  <c:v>2.0369970123754115E-3</c:v>
                </c:pt>
                <c:pt idx="158">
                  <c:v>1.9499087255379162E-3</c:v>
                </c:pt>
                <c:pt idx="159">
                  <c:v>1.8653957050102574E-3</c:v>
                </c:pt>
                <c:pt idx="160">
                  <c:v>1.8653957050102574E-3</c:v>
                </c:pt>
                <c:pt idx="161">
                  <c:v>1.8570559290838639E-3</c:v>
                </c:pt>
                <c:pt idx="162">
                  <c:v>1.849627705367332E-3</c:v>
                </c:pt>
                <c:pt idx="163">
                  <c:v>1.7642031326295148E-3</c:v>
                </c:pt>
                <c:pt idx="164">
                  <c:v>1.7414277673506084E-3</c:v>
                </c:pt>
                <c:pt idx="165">
                  <c:v>1.687318463573144E-3</c:v>
                </c:pt>
                <c:pt idx="166">
                  <c:v>1.5784975397211136E-3</c:v>
                </c:pt>
                <c:pt idx="167">
                  <c:v>1.5152033295023806E-3</c:v>
                </c:pt>
                <c:pt idx="168">
                  <c:v>1.4796909571671317E-3</c:v>
                </c:pt>
                <c:pt idx="169">
                  <c:v>1.417521153835239E-3</c:v>
                </c:pt>
                <c:pt idx="170">
                  <c:v>1.114233557450259E-3</c:v>
                </c:pt>
                <c:pt idx="171">
                  <c:v>1.0919488863012567E-3</c:v>
                </c:pt>
                <c:pt idx="172">
                  <c:v>9.9675845394919739E-4</c:v>
                </c:pt>
                <c:pt idx="173">
                  <c:v>8.1866880073212973E-4</c:v>
                </c:pt>
                <c:pt idx="174">
                  <c:v>8.1120563042179805E-4</c:v>
                </c:pt>
                <c:pt idx="175">
                  <c:v>5.4352856460982086E-4</c:v>
                </c:pt>
                <c:pt idx="176">
                  <c:v>2.4694005166615585E-4</c:v>
                </c:pt>
                <c:pt idx="177">
                  <c:v>6.4468672562185151E-5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81792"/>
        <c:axId val="8083712"/>
      </c:barChart>
      <c:catAx>
        <c:axId val="808179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Index Measures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"/>
              <c:y val="0.27848657379366043"/>
            </c:manualLayout>
          </c:layout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sz="600" baseline="0"/>
            </a:pPr>
            <a:endParaRPr lang="en-US"/>
          </a:p>
        </c:txPr>
        <c:crossAx val="8083712"/>
        <c:crosses val="autoZero"/>
        <c:auto val="1"/>
        <c:lblAlgn val="ctr"/>
        <c:lblOffset val="100"/>
        <c:noMultiLvlLbl val="0"/>
      </c:catAx>
      <c:valAx>
        <c:axId val="8083712"/>
        <c:scaling>
          <c:orientation val="minMax"/>
        </c:scaling>
        <c:delete val="0"/>
        <c:axPos val="b"/>
        <c:majorGridlines/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80817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8698127577802772"/>
          <c:y val="0.35855833238236523"/>
          <c:w val="0.40648281097215788"/>
          <c:h val="9.6549887785765912E-2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>
              <a:defRPr sz="1300" baseline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>
              <a:defRPr sz="1300" baseline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60570"/>
            <a:ext cx="5364480" cy="4320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>
              <a:defRPr sz="1300" baseline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>
              <a:defRPr sz="1300" baseline="0"/>
            </a:lvl1pPr>
          </a:lstStyle>
          <a:p>
            <a:pPr>
              <a:defRPr/>
            </a:pPr>
            <a:fld id="{CF9BAF99-FBF4-42C3-A3D6-ED720000F7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97976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48" charset="0"/>
        <a:cs typeface="Geneva" pitchFamily="4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48" charset="0"/>
        <a:cs typeface="Geneva" pitchFamily="4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48" charset="0"/>
        <a:cs typeface="Geneva" pitchFamily="4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48" charset="0"/>
        <a:cs typeface="Geneva" pitchFamily="4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48" charset="0"/>
        <a:cs typeface="Geneva" pitchFamily="4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500" baseline="-25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1pPr>
            <a:lvl2pPr marL="785257" indent="-302021">
              <a:defRPr sz="2500" baseline="-25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2pPr>
            <a:lvl3pPr marL="1208088" indent="-241617">
              <a:defRPr sz="2500" baseline="-25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3pPr>
            <a:lvl4pPr marL="1691323" indent="-241617">
              <a:defRPr sz="2500" baseline="-25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4pPr>
            <a:lvl5pPr marL="2174559" indent="-241617">
              <a:defRPr sz="2500" baseline="-25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5pPr>
            <a:lvl6pPr marL="2657795" indent="-241617" eaLnBrk="0" fontAlgn="base" hangingPunct="0">
              <a:spcBef>
                <a:spcPct val="0"/>
              </a:spcBef>
              <a:spcAft>
                <a:spcPct val="0"/>
              </a:spcAft>
              <a:defRPr sz="2500" baseline="-25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6pPr>
            <a:lvl7pPr marL="3141029" indent="-241617" eaLnBrk="0" fontAlgn="base" hangingPunct="0">
              <a:spcBef>
                <a:spcPct val="0"/>
              </a:spcBef>
              <a:spcAft>
                <a:spcPct val="0"/>
              </a:spcAft>
              <a:defRPr sz="2500" baseline="-25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7pPr>
            <a:lvl8pPr marL="3624265" indent="-241617" eaLnBrk="0" fontAlgn="base" hangingPunct="0">
              <a:spcBef>
                <a:spcPct val="0"/>
              </a:spcBef>
              <a:spcAft>
                <a:spcPct val="0"/>
              </a:spcAft>
              <a:defRPr sz="2500" baseline="-25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8pPr>
            <a:lvl9pPr marL="4107501" indent="-241617" eaLnBrk="0" fontAlgn="base" hangingPunct="0">
              <a:spcBef>
                <a:spcPct val="0"/>
              </a:spcBef>
              <a:spcAft>
                <a:spcPct val="0"/>
              </a:spcAft>
              <a:defRPr sz="2500" baseline="-25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9pPr>
          </a:lstStyle>
          <a:p>
            <a:fld id="{0D076035-85AD-4B68-8C61-E93AE381F8B1}" type="slidenum">
              <a:rPr lang="en-US" altLang="en-US" sz="1300" baseline="0"/>
              <a:pPr/>
              <a:t>1</a:t>
            </a:fld>
            <a:endParaRPr lang="en-US" altLang="en-US" sz="1300" baseline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3619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36195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142963" y="9119173"/>
            <a:ext cx="3170583" cy="4803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39" tIns="48320" rIns="96639" bIns="48320"/>
          <a:lstStyle/>
          <a:p>
            <a:pPr eaLnBrk="0" hangingPunct="0"/>
            <a:fld id="{D4EC8744-E3F6-4DB0-A260-9E5234C50150}" type="slidenum">
              <a:rPr lang="en-US"/>
              <a:pPr eaLnBrk="0" hangingPunct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500" baseline="-25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1pPr>
            <a:lvl2pPr marL="785257" indent="-302021">
              <a:defRPr sz="2500" baseline="-25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2pPr>
            <a:lvl3pPr marL="1208088" indent="-241617">
              <a:defRPr sz="2500" baseline="-25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3pPr>
            <a:lvl4pPr marL="1691323" indent="-241617">
              <a:defRPr sz="2500" baseline="-25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4pPr>
            <a:lvl5pPr marL="2174559" indent="-241617">
              <a:defRPr sz="2500" baseline="-25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5pPr>
            <a:lvl6pPr marL="2657795" indent="-241617" eaLnBrk="0" fontAlgn="base" hangingPunct="0">
              <a:spcBef>
                <a:spcPct val="0"/>
              </a:spcBef>
              <a:spcAft>
                <a:spcPct val="0"/>
              </a:spcAft>
              <a:defRPr sz="2500" baseline="-25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6pPr>
            <a:lvl7pPr marL="3141029" indent="-241617" eaLnBrk="0" fontAlgn="base" hangingPunct="0">
              <a:spcBef>
                <a:spcPct val="0"/>
              </a:spcBef>
              <a:spcAft>
                <a:spcPct val="0"/>
              </a:spcAft>
              <a:defRPr sz="2500" baseline="-25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7pPr>
            <a:lvl8pPr marL="3624265" indent="-241617" eaLnBrk="0" fontAlgn="base" hangingPunct="0">
              <a:spcBef>
                <a:spcPct val="0"/>
              </a:spcBef>
              <a:spcAft>
                <a:spcPct val="0"/>
              </a:spcAft>
              <a:defRPr sz="2500" baseline="-25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8pPr>
            <a:lvl9pPr marL="4107501" indent="-241617" eaLnBrk="0" fontAlgn="base" hangingPunct="0">
              <a:spcBef>
                <a:spcPct val="0"/>
              </a:spcBef>
              <a:spcAft>
                <a:spcPct val="0"/>
              </a:spcAft>
              <a:defRPr sz="2500" baseline="-25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9pPr>
          </a:lstStyle>
          <a:p>
            <a:fld id="{C4654FBC-334E-43DF-A162-09CB847EF55B}" type="slidenum">
              <a:rPr lang="en-US" altLang="en-US" sz="1300" baseline="0"/>
              <a:pPr/>
              <a:t>2</a:t>
            </a:fld>
            <a:endParaRPr lang="en-US" altLang="en-US" sz="1300" baseline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E10B0-0518-441C-BF6F-B7AC21AEBD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225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81341-C07C-46AD-B3FB-B44887BB75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0608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73AA2-9579-45D6-B69E-C253C985DA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8010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>
                <a:solidFill>
                  <a:srgbClr val="171D5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67E88-1DFC-4B65-9C6C-3E25499893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6568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837BA-35E1-4323-89B1-814F24825A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7939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0D403-5724-4FCC-A18F-5BD1A53807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8399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3CEB5-B7DB-4AC8-838E-9790DAE782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4604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7BBEE-429C-464F-89EB-4D5D61E517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4395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57268-C3AD-4D2D-92E0-D4562AD7A7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633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BD5AE-CCC0-430E-AAEC-44CE01BF12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6721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B6077-692B-46EA-99BD-FD65C385AA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5278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pPr>
              <a:defRPr/>
            </a:pPr>
            <a:fld id="{BC8EFB14-8637-4B9D-9948-8847BFBF15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pitchFamily="48" charset="0"/>
          <a:cs typeface="Geneva" pitchFamily="4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pitchFamily="48" charset="0"/>
          <a:cs typeface="Geneva" pitchFamily="4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pitchFamily="48" charset="0"/>
          <a:cs typeface="Geneva" pitchFamily="4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pitchFamily="48" charset="0"/>
          <a:cs typeface="Geneva" pitchFamily="4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pitchFamily="48" charset="0"/>
          <a:cs typeface="Geneva" pitchFamily="4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pitchFamily="48" charset="0"/>
          <a:cs typeface="Geneva" pitchFamily="4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pitchFamily="48" charset="0"/>
          <a:cs typeface="Geneva" pitchFamily="4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pitchFamily="48" charset="0"/>
          <a:cs typeface="Geneva" pitchFamily="4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3.jpeg"/><Relationship Id="rId7" Type="http://schemas.openxmlformats.org/officeDocument/2006/relationships/hyperlink" Target="mailto:Michael.childress@uky.edu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nna.hoover@uky.edu" TargetMode="External"/><Relationship Id="rId5" Type="http://schemas.openxmlformats.org/officeDocument/2006/relationships/hyperlink" Target="mailto:glen.mays@uky.edu" TargetMode="External"/><Relationship Id="rId4" Type="http://schemas.openxmlformats.org/officeDocument/2006/relationships/image" Target="../media/image6.png"/><Relationship Id="rId9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4.gif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gif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050" name="Picture 5" descr="SeeBlue-Background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0175" y="-31750"/>
            <a:ext cx="9274175" cy="695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6"/>
          <p:cNvSpPr>
            <a:spLocks noGrp="1" noChangeArrowheads="1"/>
          </p:cNvSpPr>
          <p:nvPr>
            <p:ph type="ctrTitle"/>
          </p:nvPr>
        </p:nvSpPr>
        <p:spPr>
          <a:xfrm>
            <a:off x="404812" y="685800"/>
            <a:ext cx="8382000" cy="1143000"/>
          </a:xfrm>
        </p:spPr>
        <p:txBody>
          <a:bodyPr/>
          <a:lstStyle/>
          <a:p>
            <a:pPr eaLnBrk="1" hangingPunct="1"/>
            <a:r>
              <a:rPr lang="en-US" altLang="en-US" sz="2800" dirty="0" smtClean="0">
                <a:solidFill>
                  <a:srgbClr val="003399"/>
                </a:solidFill>
                <a:latin typeface="Adobe Gothic Std B" pitchFamily="34" charset="-128"/>
                <a:ea typeface="Adobe Gothic Std B" pitchFamily="34" charset="-128"/>
              </a:rPr>
              <a:t>Analytic Methodology Work Group Meeting, National Health Security Preparedness Index</a:t>
            </a:r>
            <a:endParaRPr lang="en-US" altLang="en-US" sz="2200" i="1" dirty="0" smtClean="0">
              <a:solidFill>
                <a:srgbClr val="003399"/>
              </a:solidFill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2052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42912" y="3124200"/>
            <a:ext cx="8305799" cy="1752600"/>
          </a:xfrm>
        </p:spPr>
        <p:txBody>
          <a:bodyPr/>
          <a:lstStyle/>
          <a:p>
            <a:pPr eaLnBrk="1" hangingPunct="1"/>
            <a:r>
              <a:rPr lang="en-US" altLang="en-US" sz="1600" dirty="0">
                <a:latin typeface="Adobe Gothic Std B" pitchFamily="34" charset="-128"/>
                <a:ea typeface="Adobe Gothic Std B" pitchFamily="34" charset="-128"/>
              </a:rPr>
              <a:t>February 2, 2015</a:t>
            </a:r>
          </a:p>
          <a:p>
            <a:pPr eaLnBrk="1" hangingPunct="1"/>
            <a:r>
              <a:rPr lang="en-US" altLang="en-US" sz="1600" dirty="0" smtClean="0">
                <a:latin typeface="Adobe Gothic Std B" pitchFamily="34" charset="-128"/>
                <a:ea typeface="Adobe Gothic Std B" pitchFamily="34" charset="-128"/>
              </a:rPr>
              <a:t>April 8, 2015</a:t>
            </a:r>
            <a:endParaRPr lang="en-US" altLang="en-US" sz="1600" dirty="0">
              <a:latin typeface="Adobe Gothic Std B" pitchFamily="34" charset="-128"/>
              <a:ea typeface="Adobe Gothic Std B" pitchFamily="34" charset="-128"/>
            </a:endParaRPr>
          </a:p>
          <a:p>
            <a:pPr eaLnBrk="1" hangingPunct="1"/>
            <a:endParaRPr lang="en-US" altLang="en-US" sz="1600" dirty="0" smtClean="0">
              <a:latin typeface="Adobe Gothic Std B" pitchFamily="34" charset="-128"/>
              <a:ea typeface="Adobe Gothic Std B" pitchFamily="34" charset="-128"/>
            </a:endParaRPr>
          </a:p>
          <a:p>
            <a:pPr eaLnBrk="1" hangingPunct="1"/>
            <a:r>
              <a:rPr lang="en-US" altLang="en-US" sz="1600" dirty="0" smtClean="0">
                <a:latin typeface="Adobe Gothic Std B" pitchFamily="34" charset="-128"/>
                <a:ea typeface="Adobe Gothic Std B" pitchFamily="34" charset="-128"/>
              </a:rPr>
              <a:t>NHSPI Program Management Office</a:t>
            </a:r>
          </a:p>
          <a:p>
            <a:pPr eaLnBrk="1" hangingPunct="1"/>
            <a:r>
              <a:rPr lang="en-US" altLang="en-US" sz="1400" dirty="0" smtClean="0">
                <a:ea typeface="Adobe Gothic Std B" pitchFamily="34" charset="-128"/>
              </a:rPr>
              <a:t>University of Kentucky</a:t>
            </a:r>
            <a:endParaRPr lang="en-US" altLang="en-US" sz="1200" dirty="0" smtClean="0">
              <a:ea typeface="Adobe Gothic Std B" pitchFamily="34" charset="-12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4908" y="2074862"/>
            <a:ext cx="4541807" cy="137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SeeBlue-Background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" t="4" r="-259" b="21530"/>
          <a:stretch/>
        </p:blipFill>
        <p:spPr bwMode="auto">
          <a:xfrm>
            <a:off x="0" y="0"/>
            <a:ext cx="9191626" cy="539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4225"/>
            <a:ext cx="312737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4688"/>
            <a:ext cx="8686800" cy="838200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Upcoming Meetings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401665" cy="3807007"/>
          </a:xfrm>
        </p:spPr>
        <p:txBody>
          <a:bodyPr/>
          <a:lstStyle/>
          <a:p>
            <a:pPr>
              <a:buSzPct val="75000"/>
              <a:buBlip>
                <a:blip r:embed="rId5"/>
              </a:buBlip>
            </a:pPr>
            <a:r>
              <a:rPr lang="en-US" sz="2800" dirty="0" smtClean="0"/>
              <a:t>April 21, Model Design (Virtual)</a:t>
            </a:r>
          </a:p>
        </p:txBody>
      </p:sp>
    </p:spTree>
    <p:extLst>
      <p:ext uri="{BB962C8B-B14F-4D97-AF65-F5344CB8AC3E}">
        <p14:creationId xmlns:p14="http://schemas.microsoft.com/office/powerpoint/2010/main" val="281869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8" descr="SeeBlue-Background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" t="4" r="-259" b="21530"/>
          <a:stretch/>
        </p:blipFill>
        <p:spPr bwMode="auto">
          <a:xfrm>
            <a:off x="0" y="0"/>
            <a:ext cx="9191626" cy="539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219200"/>
            <a:ext cx="312737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200" spc="50" dirty="0">
                <a:ln w="11430"/>
                <a:solidFill>
                  <a:srgbClr val="002060"/>
                </a:solidFill>
              </a:rPr>
              <a:t>For More Information</a:t>
            </a:r>
            <a:endParaRPr lang="en-US" sz="3200" dirty="0">
              <a:solidFill>
                <a:srgbClr val="00206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4967030"/>
              </p:ext>
            </p:extLst>
          </p:nvPr>
        </p:nvGraphicFramePr>
        <p:xfrm>
          <a:off x="1017815" y="2962250"/>
          <a:ext cx="7467599" cy="1889125"/>
        </p:xfrm>
        <a:graphic>
          <a:graphicData uri="http://schemas.openxmlformats.org/drawingml/2006/table">
            <a:tbl>
              <a:tblPr/>
              <a:tblGrid>
                <a:gridCol w="7206731"/>
                <a:gridCol w="260868"/>
              </a:tblGrid>
              <a:tr h="1889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Times New Roman" pitchFamily="18" charset="0"/>
                          <a:cs typeface="Garamond" pitchFamily="18" charset="0"/>
                        </a:rPr>
                        <a:t>Glen P. Mays, Ph.D., M.P.H. 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Times New Roman" pitchFamily="18" charset="0"/>
                          <a:cs typeface="Garamond" pitchFamily="18" charset="0"/>
                          <a:hlinkClick r:id="rId5"/>
                        </a:rPr>
                        <a:t>glen.mays@uky.edu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ea typeface="Times New Roman" pitchFamily="18" charset="0"/>
                        <a:cs typeface="Garamond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Times New Roman" pitchFamily="18" charset="0"/>
                          <a:cs typeface="Garamond" pitchFamily="18" charset="0"/>
                        </a:rPr>
                        <a:t>Anna Goodman Hoover, Ph.D.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Times New Roman" pitchFamily="18" charset="0"/>
                          <a:cs typeface="Garamond" pitchFamily="18" charset="0"/>
                          <a:hlinkClick r:id="rId6"/>
                        </a:rPr>
                        <a:t>Anna.Hoover@uky.edu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Times New Roman" pitchFamily="18" charset="0"/>
                          <a:cs typeface="Garamond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Times New Roman" pitchFamily="18" charset="0"/>
                          <a:cs typeface="Garamond" pitchFamily="18" charset="0"/>
                        </a:rPr>
                        <a:t>Michael Childress, M.A. 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Times New Roman" pitchFamily="18" charset="0"/>
                          <a:cs typeface="Garamond" pitchFamily="18" charset="0"/>
                          <a:hlinkClick r:id="rId7"/>
                        </a:rPr>
                        <a:t>Michael.childress@uky.edu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Times New Roman" pitchFamily="18" charset="0"/>
                          <a:cs typeface="Garamond" pitchFamily="18" charset="0"/>
                        </a:rPr>
                        <a:t>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Garamond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Garamond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796925" y="2209800"/>
            <a:ext cx="7699375" cy="605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000" b="1" dirty="0" smtClean="0">
                <a:solidFill>
                  <a:srgbClr val="000000"/>
                </a:solidFill>
                <a:latin typeface="+mj-lt"/>
              </a:rPr>
              <a:t>National Program Office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en-US" sz="2000" b="1" dirty="0" smtClean="0">
                <a:solidFill>
                  <a:srgbClr val="000000"/>
                </a:solidFill>
                <a:latin typeface="+mj-lt"/>
              </a:rPr>
              <a:t>Supported </a:t>
            </a:r>
            <a:r>
              <a:rPr lang="en-US" sz="2000" b="1" dirty="0">
                <a:solidFill>
                  <a:srgbClr val="000000"/>
                </a:solidFill>
                <a:latin typeface="+mj-lt"/>
              </a:rPr>
              <a:t>by The Robert Wood Johnson Foundation</a:t>
            </a:r>
          </a:p>
        </p:txBody>
      </p:sp>
      <p:sp>
        <p:nvSpPr>
          <p:cNvPr id="135178" name="Rectangle 8"/>
          <p:cNvSpPr>
            <a:spLocks noChangeArrowheads="1"/>
          </p:cNvSpPr>
          <p:nvPr/>
        </p:nvSpPr>
        <p:spPr bwMode="auto">
          <a:xfrm>
            <a:off x="2302743" y="4114799"/>
            <a:ext cx="507940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 dirty="0" smtClean="0">
                <a:solidFill>
                  <a:srgbClr val="000000"/>
                </a:solidFill>
                <a:latin typeface="Garamond" pitchFamily="18" charset="0"/>
                <a:ea typeface="Times New Roman" pitchFamily="18" charset="0"/>
                <a:cs typeface="Garamond" pitchFamily="18" charset="0"/>
              </a:rPr>
              <a:t>Email:    NHSPI@uky.edu</a:t>
            </a:r>
          </a:p>
          <a:p>
            <a:pPr eaLnBrk="0" hangingPunct="0"/>
            <a:r>
              <a:rPr lang="en-US" b="1" dirty="0" smtClean="0">
                <a:solidFill>
                  <a:srgbClr val="000000"/>
                </a:solidFill>
                <a:latin typeface="Garamond" pitchFamily="18" charset="0"/>
                <a:ea typeface="Times New Roman" pitchFamily="18" charset="0"/>
                <a:cs typeface="Garamond" pitchFamily="18" charset="0"/>
              </a:rPr>
              <a:t>Web:       www.nhspi.org / www.publichealthsystems.org</a:t>
            </a:r>
          </a:p>
          <a:p>
            <a:pPr eaLnBrk="0" hangingPunct="0"/>
            <a:r>
              <a:rPr lang="en-US" b="1" dirty="0" smtClean="0">
                <a:solidFill>
                  <a:srgbClr val="000000"/>
                </a:solidFill>
                <a:latin typeface="Garamond" pitchFamily="18" charset="0"/>
                <a:ea typeface="Times New Roman" pitchFamily="18" charset="0"/>
                <a:cs typeface="Garamond" pitchFamily="18" charset="0"/>
              </a:rPr>
              <a:t>Journal:  www.FrontiersinPHSSR.org</a:t>
            </a:r>
          </a:p>
          <a:p>
            <a:pPr eaLnBrk="0" hangingPunct="0"/>
            <a:r>
              <a:rPr lang="en-US" b="1" dirty="0" smtClean="0">
                <a:solidFill>
                  <a:srgbClr val="000000"/>
                </a:solidFill>
                <a:latin typeface="Garamond" pitchFamily="18" charset="0"/>
                <a:ea typeface="Times New Roman" pitchFamily="18" charset="0"/>
                <a:cs typeface="Garamond" pitchFamily="18" charset="0"/>
              </a:rPr>
              <a:t>Archive:  works.bepress.com/</a:t>
            </a:r>
            <a:r>
              <a:rPr lang="en-US" b="1" dirty="0" err="1" smtClean="0">
                <a:solidFill>
                  <a:srgbClr val="000000"/>
                </a:solidFill>
                <a:latin typeface="Garamond" pitchFamily="18" charset="0"/>
                <a:ea typeface="Times New Roman" pitchFamily="18" charset="0"/>
                <a:cs typeface="Garamond" pitchFamily="18" charset="0"/>
              </a:rPr>
              <a:t>glen_mays</a:t>
            </a:r>
            <a:endParaRPr lang="en-US" b="1" dirty="0" smtClean="0">
              <a:solidFill>
                <a:srgbClr val="000000"/>
              </a:solidFill>
              <a:latin typeface="Garamond" pitchFamily="18" charset="0"/>
              <a:ea typeface="Times New Roman" pitchFamily="18" charset="0"/>
              <a:cs typeface="Garamond" pitchFamily="18" charset="0"/>
            </a:endParaRPr>
          </a:p>
          <a:p>
            <a:pPr eaLnBrk="0" hangingPunct="0"/>
            <a:r>
              <a:rPr lang="en-US" b="1" dirty="0" smtClean="0">
                <a:solidFill>
                  <a:srgbClr val="000000"/>
                </a:solidFill>
                <a:latin typeface="Garamond" pitchFamily="18" charset="0"/>
                <a:ea typeface="Times New Roman" pitchFamily="18" charset="0"/>
                <a:cs typeface="Garamond" pitchFamily="18" charset="0"/>
              </a:rPr>
              <a:t>Blog:       </a:t>
            </a:r>
            <a:r>
              <a:rPr lang="en-US" b="1" dirty="0" smtClean="0">
                <a:solidFill>
                  <a:srgbClr val="C00000"/>
                </a:solidFill>
                <a:latin typeface="Garamond" pitchFamily="18" charset="0"/>
                <a:ea typeface="Times New Roman" pitchFamily="18" charset="0"/>
                <a:cs typeface="Garamond" pitchFamily="18" charset="0"/>
              </a:rPr>
              <a:t>publichealtheconomics.org</a:t>
            </a:r>
            <a:endParaRPr lang="en-US" b="1" dirty="0">
              <a:solidFill>
                <a:srgbClr val="C00000"/>
              </a:solidFill>
              <a:ea typeface="Times New Roman" pitchFamily="18" charset="0"/>
              <a:cs typeface="Garamond" pitchFamily="18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43310" y="1581459"/>
            <a:ext cx="8102600" cy="2963145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1" name="Picture 9" descr="UK-CPHSSR-Logo"/>
          <p:cNvPicPr>
            <a:picLocks noChangeAspect="1" noChangeArrowheads="1"/>
          </p:cNvPicPr>
          <p:nvPr/>
        </p:nvPicPr>
        <p:blipFill rotWithShape="1">
          <a:blip r:embed="rId8" cstate="print"/>
          <a:srcRect t="-27733" b="27733"/>
          <a:stretch/>
        </p:blipFill>
        <p:spPr bwMode="auto">
          <a:xfrm>
            <a:off x="186813" y="5715000"/>
            <a:ext cx="1489587" cy="1033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Group 11"/>
          <p:cNvGrpSpPr/>
          <p:nvPr/>
        </p:nvGrpSpPr>
        <p:grpSpPr>
          <a:xfrm>
            <a:off x="5562600" y="5597523"/>
            <a:ext cx="3437542" cy="1184277"/>
            <a:chOff x="5574888" y="5635608"/>
            <a:chExt cx="3437542" cy="1184277"/>
          </a:xfrm>
        </p:grpSpPr>
        <p:pic>
          <p:nvPicPr>
            <p:cNvPr id="13" name="Picture 12" descr="NCC_CombinedLogo_Final_HiRes_300dpi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48633" y="5635608"/>
              <a:ext cx="3275309" cy="82756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" name="Text Box 7"/>
            <p:cNvSpPr txBox="1">
              <a:spLocks noChangeArrowheads="1"/>
            </p:cNvSpPr>
            <p:nvPr/>
          </p:nvSpPr>
          <p:spPr bwMode="auto">
            <a:xfrm>
              <a:off x="5574888" y="6345188"/>
              <a:ext cx="3437542" cy="4746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2743200" algn="ctr"/>
                  <a:tab pos="5486400" algn="r"/>
                </a:tabLst>
              </a:pPr>
              <a:r>
                <a:rPr lang="en-US" sz="1600" b="1" spc="180" dirty="0">
                  <a:solidFill>
                    <a:srgbClr val="144082"/>
                  </a:solidFill>
                  <a:effectLst/>
                  <a:latin typeface="Garamond"/>
                  <a:ea typeface="Times New Roman"/>
                </a:rPr>
                <a:t>National Coordinating Center</a:t>
              </a:r>
              <a:endParaRPr lang="en-US" sz="1600" spc="180" dirty="0">
                <a:effectLst/>
                <a:latin typeface="Times New Roman"/>
                <a:ea typeface="Times New Roman"/>
              </a:endParaRPr>
            </a:p>
          </p:txBody>
        </p:sp>
      </p:grpSp>
      <p:sp>
        <p:nvSpPr>
          <p:cNvPr id="3" name="AutoShape 2" descr="data:image/jpeg;base64,/9j/4AAQSkZJRgABAQAAAQABAAD/2wCEAAkGBxQSEBQUEBQVEBUUFBAUFA8QFBQVEBQQFRUWFhUUFBYYHCggGBslGxUUITEhJS0rLi8uFx8zODQsNygtLisBCgoKDg0OGxAQGywkICQyLyw0NCwsMCwsLC80Ly8vLCwsNCwsLCwsLCwtLywvLC4sLywsLC8sLCwvLCwsLCwsLP/AABEIAOEA4QMBEQACEQEDEQH/xAAcAAEAAQUBAQAAAAAAAAAAAAAABAECBQYHAwj/xABHEAABAwICBQcIBwYFBQEAAAABAAIDBBESIQUGEzFRBxQiQWFxkTJCUnKBgrHBFSNikqHC0TNDY6Ky4VN0g7PwFyREo/E0/8QAGwEBAAIDAQEAAAAAAAAAAAAAAAMEAQIFBgf/xAA/EQACAQIEAwQIBAMGBwAAAAAAAQIDEQQFITESQVETYZGxFCIycYGhwdEGQuHwI2LxFTNDcpLCJFKCorLS4v/aAAwDAQACEQMRAD8A7igCAIAgCAIAgCAIAgCAIAgCAIAgCAIAgCAIAgCAIAgCAIAgCAIAgCAIAgCAIAgCAIAgCAIAgCAIAgCAIAgCAIAgCAIAgCAIAgCAIAgCAIAgCAIAgCAIAgMBrVp004jZHbaSl1nOF2sY22J1us5tAHb2WQGKptYpI+nJIZmDN4e1gcGec5hY0ZgZ2N72tlvQG6IAgCAIAgCAIAgCAIAgCAIAgCAIAgCAIAgCAIAgCAIAgKEoDSda9Fy14EtMBaHE2PEbGcOtjwk5AAtFr780BgtF6sVsx2crDTxnJ8jy0nD1hjQcyd3BAdDoa44tlOAyUDK3kSNHnRn4t3hAZFAEAQBAEAQBAEAQBAEAQBAEAQBAEAQBAEAQBAEAQBAYidxqXmNhtC02leP3jh+6aeHpH2IDLMaAAALAAAAbgBuAQFUBHraNsrcLx13Dhk5rhuc09RQEOmrHRvEVQczlHPazZPsu9F/Z19SAyiAIAgCAIAgCAIAgCAIAgCAIAgCAIAgCAIAgCAIDFVs7pXmCEltv20w8xp8xp9M/gEBkaeBsbAxgDWtFgB1BAeiAIAgPKpp2yNLHgOad4KAxsc7qYhsxL4ibMqDvZwbL8neKAy4QBAEAQBAEAQBAEAQBAEAQBAEAQBAEAQBAEBjdI1ji7YwftHC7n72xR+m7t4DrQEmipmRMDG7hmST0nOO9zj1koD32g4jxQFNqOKAbUf8AAUBTajt8EA2vYUBa84gQW3BFiDaxB6iEBFoKV0V2tN4/Mjdm5nYHdbeAO7igJmJ3AIBd3YgHSQCx4/BAMB4lAW4i3fmPxCA9kAQBAEAQBAEAQHk+TOzfaUA6XH8EAsePwQFMJ4lAVwdp8SgKbMIBsggKiMICuEICtkBWyAo5wG+w70CVzwkr4m+VJG3ve0fErHEupJGjUltF+DIcmslG3fVU47NtHfwutO1h/wAy8SdZfi3tSl/pf2I79cKEf+TEfVdi+Cx21PqSrKsY/wDDfkRpdfqBv78n1Ypj+RavEU+pLHJMc/yfOP3I0nKPRDc6R3dE4f1WWPSaZKsgxj3SXxX0IsnKfSjdFUO7cMQH4yXWrxcOjJl+HMS95RXxf2I7+VOLzaeU+s6MfAlY9LXQkX4bq86kfB/oS9XdfxV1TIBBsw8Ps8y4jdrS62HAOB61tTxHHLhsQ43I3hqDq8d7W0t1dt7/AENym3FWTgnqEAQBAEAQBAEAQEeLr7z8UBgdZdcIqKRrJI5Xl7MYMYZhtcixxOGeShq11TdmjqYHKquMg5wklZ21v9EzAv5UovNp5D6z2D4XUXpa6HRX4bqc6i8H+hGk5VD5tKPenPyjWrxb5R+f6Eq/DS51f+3/AOiO/lRm82niHe97vkFj0uXQlX4bo86j8F+pFk5TKs+Synb7khP+4tXip937+JLH8O4VbuXiv/UjycolcfOib6sQ/MSsek1CVZDg1yb+P2sRZNea8/8AkEdjY4R+RauvUfMljk2BX+H85fcjv1trTvqpfYWt/pAWO2qdSVZXg1tTXzfmyLJp2qdvqag/68oHgHLV1JPm/EmjgsNHanH/AEr7Ed9fK7ypZXetI8/ErXifUkVGktopfBfYjvz359+awSp22LQwcB4IZ4mXIYF0MC6GRdAUugF0MGf1BfbSdN60g8YpB81LQf8AERzs3V8FU9y/8kdvk3LqHz89Gbh3BAXIAgCAIAgCAICMw5nvPxQHM+V9v11MeMco+65p/MqOL3R638Nv+HUXevJmgXVQ9ILoBdALoLi6C5btRxCC5UOvuQFR2ZngBcnuCyYckldnoaeQNLjFIGgXLzG8NA4k2sAs8L6EXpFJuykr+9Ht9GT9C8Ew2jg2PFG9oe4gkBhcBckArPZy6GnplDX11pvqnbwPWfQdUx8bH08jXylwjZYFzy22KwByAuLk2Cy6U07WI45hhpRlJTVlv3GRm1Hr2sxmC+VyxkkbpB7oOfcLrd4edr2K0c6wcpcPF4p2Nk1C0RST0TjNAHSs22OWSN4aOk7DZzhhJAtcDdbNTUYQlDVanIzTF4mlibQn6rtZJ+74/cwkHJ5WGESB0Drxte1jXvL3XbcDNgAJuOtRrDStc6Dz/DqfA097bKy+Z6f9PannDIccZvGJJJgHbOO7i0NHW8nCbbt3Uno0r2Nf7fo9m58L3slzff3fMlnk8a8SNpa2OeWI2kiLQAH59Fxa8lmYIzB3Hgtnhk/ZlqQrPpxadWk1F7P+q1NHewtc5rwWua5zXNO8OabEHuIKqtWPRQmpxUls9TLaoSYdIUp/jMH3uj81vS9tFTMlfCVF3P7nd3nJdU+eHpCeiO4IC9AEAQBAEAQBARfOd3oDnXLAz/8AK7/MtPt2RHwKp4tbP3/Q9R+Gpf3q/wAv+45yqR6g3PUXVekrYnGV8m1Y4h0Ub2tAjPkOthvnn19St0KUJrXc89muY4nC1EoJcL5tc+fMytNqpo9r63bNlwUpY4uc+UARGBjzmLYziEhy4jsW6o07u/IozzPGyjT4Grz7lvdr4ciZo/U2mgptqac10jrPbG9zWgNebtYMbg0YWkXJuTY9y2jRjGN7XIa2aYitU4OPgS0uvm9Ndei0I2ntWKBuxnOGla2SHb04kbhMb3AFpAcQ2ziLlptbF3jE6VPSWxJhsxxnrUk3JtOztz/XlfnY2So0TG/ZOpmUb4mXOydCwsdl0SyVoOzt2NN7qZwTtw2ObHETjxKo5pvnd/G6e/ijmOs2ial9dNhpXAnZuwUwdLE1pYGghzWjI4HHMDrVKpTk5vQ9Xl+Mw8MNFSqdfa0e9+r695haaokp52vaAJIJL4JAbCRhza8Ag7wQVEm4yv0OhVhDEUXG/qyXLo+h2h8w0jo9pjIDZxGJGuzszGBOzLc4APAPEBdK/aQ05nhOF4PEtS3je3ho/dse1cxlZC5sLw10M7cMjQCYqiCQEixuN1xbg5ZaU1oaU3LDzTmtJLxTRjqDWBkulp4CReKJscN7ZvviqA077/shb+Ee1aKonUcf33liphJwwUatt3d/7fr4krBUsqZnRQNLXBpE09bJsnWAybCI3bMjPq6t+a29ZSdl8yK9GVKKlLXooK/jdXOT6e07NJJUMZJs4XyPc6GneTA5xsHuDrNL2uIJzFjdUJ1G20tj1+DwNKNOEpRvJLdrVdObtY6jqUNloyAPlbidGXte8+SJbvaCHHPDiA9iu0tKa1PKZi+PFzajonbw0fiatqfrRzarqYa6odKDIWsqpCSy8bnt4nA1wIItkM1DSq8MmpM6mPy91qFOrh4W01S31S8WufNmbrdKwxmWR2lQGOOKOGkbSGQDM4fIe6TM5HLtPWpZTiteLwsUaeHqz4YLD683Lit5pI5TV1BkkfI4lxe9zi52HEbnIuwgC9rXsLLnyd3c9nRpqnTjBcl+9yRoN9qunPCopz4StWYO0l70aYpXoVF/LLyZ9AuXWPnB6U56I/51oD1QBAEAQBAEAQEN/lu9nwQGh8rrf+3pzwmcPGNx/KqmL9lHovw4/wCNNfy/U5hdUj1hl9UKuaKuhdTN2j3EsMQLW7SK2J7buIANm3FzvaFLRk1NWOfmlOnUw0u0dktb9Hy28DeuVfSYjpmwNydUOu+2/Yx2Jv3uwDuBVrEytG3U89kWH7Ss6j2j5v8AbMForXtnNRTV9OaljWtZiaWnG1tsONrrZiw6QPVdRRxC4eGSuX8Rk0+27XDz4Xv7vdbyIOmta4pHQCnpI4Y4JIpOk2PavEbgRHiDTgblnvv4g6zrJtWWxNhsrqQjPtajbkmudlfn3vwJjeUFrZ3TtoY2vLBHjbM8HADezgGYXeF+1beka34SJ5HJ01TdV2vfb9b/ADMtq7rDMyrqJdJOio2vZTuEcocHOjDJCxsBxZ2xAuycbutYHdJCo1JuehRxeDpyowhhk5tX1XW6vfTu02+JoOmapstVPKy+CSaV7b5HC5xIJHVffbtVSbUpNo9Ng6cqdCEJbpJEnROsdVSscyml2bXOxkYI39KwBIxtNsgPBZjVlFWTIsRl+HxE+OpG723a8jx0fpypgx7CZ8e0djfbCcT87uNwc8+pFUlHZm1XA4erbjinbRe4gyPLnFziS4uLy+/Sxk3Lr8b53Wl+ZZUIqPClpt8CTPpOd7cEk88jNxY+aRzSOBBNitnOT0bIY4ShCXFGEU/ciKtSwWGNvALFgXBZAAQwVuhm56UsmGRjvRex3g4H5ItzSouKDXVPyPop53rrnzU9aQ9Ad5+JQHsgCAIAgCAIAgIU/lnuCA0rlYZeiYfRqGHxZIPmq2KXqL3nd/D8rYmS6xfmjlF1RPYF8E7mOD43Ojc2+F7CWuFwQbEZjInxWU2ndGlSEakeGauu8rU1UkjsUsj5XAWDpXue4DfYFxJtmfFG29zWnShTVoJL3K3keV1gkF0BfTw7SSOP/EkjZ99wb81mKu0iKtU4KcpdE2dW5VHxuoyw/tGGOdmWQaJWQuN/9W1v0V7E24TyGScccQpLZ3T8G/oclBVA9oMSC5RzwN6C56TxOYcMjXRmwOGRpa6xzBsRuKy01uaQqRmrxaa7ncteC0gOBbcNcA4EXa4BzXC/UQQQe1LGYzjLZloeFgzcmUOjZZo5ZI2/Vwtc6SU5MFhfADbNx4DjnYZraMG02ivVxdOlOMJPWWiX19xDutSxcXQFboCyQ5HuKMynqfR0T7tB4gHxC66PmklZtEiiPRPeUMEhAEAQBAEAQBAQavyx6o+JQGpcpzb6OeeEkJ/nA+agxPsHXyN2xi9z8jj11zz2lxdBcXQFC5Bc3zVPU2PY860icMdsbYXHC0R7w+U78+pvde97K3SoK3FM83j82qOp2OG32v39F9/6mD1bp2O0vEyPEYxUPc0PbgdhjDpAC05i2Hr4bhuUVOK7VJF3GVZrL3KW/Cu/eyNl5RpscskQJxSDR9MzLIF0skzz+EX9srz19Xb3I5WVLhiqnKPHJ+CS+pF191YYyenZRRkyzB4ELMLWYIWgl2drOzGd7Wbx361qSuuHdljK8xnwTdeXqx5u97v6FlNohkuhHSStLZaU1QafOBa95LD2YnZ9ywqadK73VxPFzhmCUH6s+HyWvgS9R9Cw01N9IVth0ccWPMRx+a8Dre7K3eLZlbUaajHjkRZnjKler6NR9z739lzMDyh7eR0dVJC2GOdlogM5bb2if7ZbY2GQBtvBUde7albcvZTKlTjKjGV3Hfp8O42nlB0U17aGmja0TSSMibJbpNgjYBIR2Don3VNWgnwx5nKyzEyg6tZv1Ur/ABb0L9ctXY6iroYIxs7skD3je2lgDbNaOJL7X7uCVaalJL92MYDHTo0qtR66r/U+fyLNdtMCnpX0dJTPMYYY5Jdk/m0LHDMB1rOfnvvkTnc5JWlwx4Yo2y7D9tWVerNXvdK6u39jmAKpHrRdDIuhi5R+49ywZT1PoTRMuKnhd6UUR8WArqxd4o+dYiPDVkujfmZGgOTvW+QWxESkAQBAEAQBAEBBrvLb3FAavyhsvo2fs2LvCVhUNdXps6WTytjIfHyZxe6557e4ugF0Bk9WKJs9bTxPza6S7h1OaxpeWnsOG3tW9OPFJJlLMK0qWHnOO9vPQ6VXxPrNIBkl2UlI5hcHZNqKwgOY37TW3GXG++4tdac525LzPK05Rw+H4o6znf8A6Y8/H97Fs+i3N03HUloax4MbXC3TkEEjnOd22GEccJ4BYcf4vF+9jaOITwLo31Wvu1Wi8/iYzT2rsztJ86eQIG1Oj9m0vF3Eup432bfo5tPabDLrWs6bc+J7afQs4bG044TsEvWcZX0/zNfvkbRJRn6R5xIbRx0zIoy4gN20szsdu2wjHvhS29e76HNVRejdnHdyu/clp9fAwXKI5lJoyaOMkGpmcQL3OKSTay+ywI9oWla0YNdS5lilXxUZP8q8lZEvW2jjcyCWd7RQ0zNs6IZmaQACFgG4tt254rddxmok7N7IiwdSUXKEF/ElpfoubLOUFkDqWOed+EMDjDGLOEkkgZaw6yGh2Y3YieoLFZRcbs2y11VVdOmt9+5L9/QytbV0/O6VwIlmkbI2ANcC0QuGOSbuwssD13txI3bjxIrQhV7Ka2irX9+yXzNV0/pGodpyNlFs3SRwbO02LZDEHSPLsJB8ks3cAopyl2tonSw1GksA5Vr2bvpv0X1M3rlpnm2j3sqHMknmjkjayNpa1xeC0uDHOcQ1oO8nMjtst6s+GFnuyrl+G7bEp001GLT17vDVnGwVzz2hW6GblMSGLi6C53jVN96Cl/y8A8GAfJdKl7C9x4PHq2Kqf5n5md0efK7wpCoTEAQBAEAQBAEBB0lvZ73yQGva5tvo+pH8F5+7n8lHW9hl3LnbF033o4bdc091cXQFHSAbygue2j9JmCaOWMgPjcHNvuNsiD2EEj2raLcWmQ16ca1N05bM2LTWvc880MjGiFsDg9sWLGHSWsS82FxYkW6g4qaVdtprkc3D5RSpwlGTu5aX207tzz0hp+uqqiOpjjkGyN4WQxyPiadzrkDpk5g9mWSw6k5PiQp4PCYenKlOS13u0n+nce+narSdbIxxpp4hE4OjjZFIGNkGYkOMdJ3ad3VvN9pOpN3sR4eGBw0WuNO+jd1t00MxrFPpOtgZFzJ0ABa6RzZWXe5ubbBxBYAc7Z5gZ5Z7z7SatYp4WOBw9RzdTi5LR6edzVtZhXEsdpBsvRGFj3tbsxe1+kwYcRsMzmbBQ1OP8x1sFLBq6w7Wvj89SdovVquraWItla6Bpfso5ZX2aWktPRDTwNuAOVrraNOc4rXQgrY7C4atL1fW5tL49Sd/05rXhokniswYWNL5nhjeDAWgNHYFt6PN7sg/trDRbcYO730Sv7zOaF0ING7O+GomPOS2OLKWSRzWBoaHGwa1jJbuPW7fnnJCHZ97KGJxTxl37MdN9ktfm20YHWrQU9AOf84Ek75s7QtwMdIx9y3GXXtawyGVuCjqQcPXvqXsFiqeJ/4XgtFLrvZrpb4maHJ4ye001VUSPka1xc7ATmL2uQcs9y37BS1bZTWbzo+pCEUl7ytTyYwbJ+ylmMuE7MyOZgD+oODWDI7vajw0baGYZ5W41xJW52/qazqFoKKoqp4ayNxMTL4MbmFrw8NcDhIvvUVGmpSakdLM8bUp0oTovfuvy7zfmaiUDQbU4JsbYpJXZ9xdZWexh0OE80xT3n8l9jikTuiO4LnntUzueosmLR1MeEZb91zm/JdCj7CPEZmrYup7zZNHHpP935qUok9AEAQBAEAQBAQdKbm9/wAv7IDB6xsxUdSOME/+25aVFeDLODlw4im/5l5nBgVzT3pmtVNXn10xaDgjZYyy2uQDua3i42PdYnsMlOm5s5+Px0cLC+7ey/fI65onQNNSt+piY2wzlcA6Q23lz3Z/JXo04x2R5Kvi61d+vJvu5eB70ek4KkOEUsc4bYOaxzX2vuuOG9ZUoy2I50atKzkmvka1rRqHDM0vpWtgmAJDWdGGQ+i5u5p+0PbdRVKCeq3Olgs2q0mo1HxR+a/fQt5MtJx81bTF1p43VBdAQQ9rRIb3ysM3JQkuHh5mM2pSdZ1kvVdtfgbpdTnJNa0brvTzVRpg2VkmORgL2twOey9wC1xI8k7wFFGrFy4S/Vy6rTpds7Nb+JsU0bXtLXgPa4EOY4Xa5p3gg7wpWrlGMnF3WjNT1TrWQVUujWMdaHaytkLrjA9zHtZbfcCXf9ntUNNpS4EdHF05VKUcVJ72XhdX+Rt91Mc051FyjWrTHPHFFGySaN0wxukDWYrWAF83Nbl2qt2/rWZ3P7JvQ44SbbSduR5a+61UlVRmKCQvftI3AbORosCb5uaOolYrVYyjZEmW4DEUa6nNWVnzRneTbTElRSu2pBMT2xNwi31bY2Yb8TvzUlCblHUpZrh4Ua3q89fmzbbqY5hpmt+iHx1MVbSudGdpAyqbGSMcO0Z0nW3gWAd2W4FQVItSUl8TqYPERlSlQqa6Nxvydn+0ZHlDkc3R07o3OY5uxIcwlrgNqwGxGe4lbVr8DsQ5aovExUlda+TOKAqge1Ozcmz76Nh7HTj/ANrz81eoewjx+br/AIuXw8kbdo49N3q/P+6mOYZJAEAQBAEAQBAQtLeQPWHwKAxVa3FFIOLHjxaQsPY3pu00+9Hz0w5DuC5aPoTep2Pk1pRHo6NwGcrpJHHicRa3+VrVfoK0DxmbVHPFSXSy/fxJOv0xbo2pLcrsa33Xva134Erar7DIsuipYqCfU5tyd1BZpKG2QkEsbu1pYXD+ZjVUoO00eizaClhW+lmdour55A0SngEWsTsOQmp3Pt9ogYvExk+1V0rVjsSm55cr/llb9+Jvd1YOOYHR+qNNDUuqWh7pXPkeC912tdITiwtAA84jO6jVKKfEXKmPrVKSpN6aLwMnpTSkVNGZJ3iNo4+U48Gje49gW0pKKuyvSozqy4YK7ObalaUNRpqSZww7Zk1m8GANwNPaGsHgqtKXFUuegzCh2OBjDo19Tql1cPNmla96WpOaVMLZIhNkNm0DHtGva4g2G/IqCrKPC1zOtl1Gv20J2fD8rHJhIOIVI9Xc6ZyPy/V1LeD4nfea4flVvDbM83nq/iQfczOO1iEOlHUsps2ZkT4nnqmIwFnc7ALdo7VJx2nwsorCueF7WPJtP3fobK8Aggi4IIIO4g7wVKUE7aowuvDMWjqofwnH7pDvko6vsMt4B2xMH3nDgVzz21zr3JbJfR9vRmlH9LvzK7h/YPKZ0rYm/VI3XRx+t90/EKc5JlUAQBAEAQBAEBD0qPq+4t+NkBjN/tQHzsW2yO8ZHvGS5Z9CvfU67yY14koGsv0oXvY4ddnOL2Hus63ulXqDvCx5DNqThiXLlLX6MzOtFEZ6KeJou50bsI4vHSaPEBbzV4tFTCVFTrQm9kzk/J/A5+kYcIP1Ze9+XkAMcOlwzIHtVOivXR6bNKsVhZa72sdsur55E57SyvqNPbaJpfDBigfKPJBET7398kexV1eVW62R2pKNLAcEn60vWt8V9DoV1YOKcn18bWwTvkdNKyCSUiJrJ3gAYb2wNPRG9U63Gne+h6XLPRqsFDhTklroabLIXOxPJe70nkud4nNQNtnajCMVaKsbnyX6KdJU84DwGwFzHRkHE7aRuAIO4Z/BT4eN3xHGznEKMOytvr4M6vdXDzJp1fqBFLVPqHTSAukEmBrWYQQQbXN77lC6KcuK506eaVIUlSSW1jOaxwDmVUGtAJp6i1gBns3Lea9VlTDSarQb6rzMDyW6PjZRNnbixz32lzdv1UkjW4R1ZFaUIpRuXM2rSlXcHtHb4pEblU0VGYOchpEzXQx7QOdlHd2Vr23nfvWteKtxcyTKK0u07L8rv4mV1D1k55BhkP18QAk+2PNlHf19veFvSnxLvK+Y4T0epp7L2+xk9aWXoaocaeew7dm6y3n7LK+Edq8H3rzODNOS5x7g6rySv/7SUcKgnxjj/RW8P7LPM55/fRf8v1ZvtAfrR3O+CsHFMygCAIAgCAIAgImlP2Tvd/qCAxLSgPn/AEm3DPKOEso8HuC5r3Z7yi704vuXkSdX9OSUcwkizBykid5MjOB4EdR6u64OYTcHdEOLwkMRDhl8H0Op6L15o5hnKIHdcc/Qt3O8k+wq5GtB8zzFbLcRTfs3Xdr+pOk1jo2Ak1NOL5nDIwk9tmm5W3HFcyBYWvLTgl4M07WjlEDmGOhv0gQ6pcC2wP8AhtOd/tG1uodYhqV+UTrYPKJcXFW8PuYrk+1khomzifH0zEWBjcXkhwdfhvatKNRQvcs5ngqleUXT5XNmfynUvVFUO7cMYH+4pfSInPWTV+q+f2NZ111vjroo2RxyRlkmPFJhsRhc22RPEeChq1VNWR0cvy+eHm5Sa1VtDUbqE7BndV9aZKESiONsm1LCcZcAMIcMgN/lfgpKdVw2OfjcBHEtNu1jKycpdWd0dO33ZCf61v6RIqrJaPNv5fYjv5RK07nRN7ov1JWO3mbrJ8P3+JDqNdq54LXT5OBaWtiiAIIsR5N9y1dab5k0Mrw0Xfh+b+5Bo9P1MMYihnfGxt7MZYWuSTna+8laqckrJk1TB0KkuOUU2eNXpaolbhmnmlbkcEkr3MuMx0SbI5Se7N6eGo03eEUn3IjRyOabtc5pta7SQbcLjqyC1JZRjLdXLXknyiXesSfigUYrZC6Gx0zkik+qqG8JIz4tI/KrWG2Z5zPF68H3PzOiUR+uZ739JVk4ZnEAQBAEAQBAEBH0iPqn+qT4ZoDBtKA4PrGzDWVI4VE/gZHEfgVzpq0me3wkr0IPuXkY9algohgWQBAEAQBALoBdALoCmMcVgahpvuz7s1kbEmOhld5MUju6N5+AWbPoRutTW8l4okR6Dqnbqac/6MlvEhZ4JdGRvF0FvOPiiVHqnWu3U0nvYW/EhZ7KfQjeYYZfnR7s1Irj+4t2ukhH51nsZ9DR5nhV+f5P7EmPk9rTvbE31pB+UFbdhMieb4ZdfA3LUHVuai222MZ2mywiNznWwY73u0ekFNRpuF7nJzLG08Tw8Cel9/h3m40zvrGesPxyU5yzYEAQBAEAQBAEB41g+rf6rvgUBr7DkgOW6yan1c1bO+KIFj3lzXmSMAggXyLr779SpzpScm0j0uEzHD06EYzlql0ZFj5Pa07xE3vk/QFY7CZK84wy6+H6nuzk2qjvkgb70hP9Cz6PLuI3nVDkpeC+5Kj5MZfOqIx6rHH4kLPoz6kbzuHKD8T3j5L/AEqr7sPzL1n0bvNHnnSn8/0JUfJlD508p7msHyK29GXUied1OUF8z3Zya0o3yTu7MUYH4Mus+jx6s0edV+Sj4P7kqPk+ohvbI71pXfKyz2ECN5viXzXge8eo1CP3F/WklP5lnsYdDR5pin+b5L7EqPVSiG6mi9rcXxus9lDoRPH4l/nZ7s0BSjdTQDt2Md/gs9nHojR4uu95y8WS2UcbfJjY3uY0fALayInUm92/E9m5bsu5ZNCuJAUxIBjCAptQgKCUIC4Enc1x7gUBO0bRFzg94LQ09FpyJPE9iAzCAIAgCAIAgCAtkbcEcQR4oDW5YjGcL/YeojiEBYZRxQASjvQFwudzXHuaUBeIn+g/7pQFwpZD5h9th8SgLxQy+hbvc39UBcNGy8Gjvd/ZAXDRUnFnif0QF40Q/reB7CUBcNDnrk8G/wB0BcNDjre72AIC8aHZ6Tz7R+iAuGiY/tH3j8kBeNGRej/M79UBeKCP0B7c0BeKSMeY37oQF7Ymjc0DuAQF6AIAgCAIAgCAIAgCAIC18YPlAHvF0BQRgbgB3AIC9AEAQBAEAQBAEAQFH7jbf1d6A8MDr3z6t5HH/wCoCmB34C+Y3oCmzcL28b9/6hAXFrvjfxysgLdm78Rw35ZlAVDH8TuPjlZAXPDs7ZcMxb2oCmB3aN1s87Xzv7LoD2jBtn2oC5AEAQBAEAQBAEAQFpcgPN04CA8zWBAWGuCAtOkBxQFPpFvFAU+km8UBT6TbxQD6TbxQD6TbxQD6TbxQD6SHFAV+km8UBUaRbxQFwrxxQFwrRxQF4qwgPRswKA9A5AVQBAEAQBAEAQBAEBQoDxmagMfPE5AQ5IHIDwdTvQHm6megPM0z+1AWmmf2oCnNnoCnNXoBzV6Ac2egK82f2oCopn9qAvFM9AXtpnoD1ZTvQEiOByAnQRlATowgPVAEAQBAEAQBAEAQBAUsgKFgQFuyCApsQgKc3CAc3HBAU5sOCAc2CApzUcEA5sOCAc1HBAV5sEA5sOCArzccEBXYBABCEBdswgKhqAuQBAEAQBAEAQBAEAQBAEAQBAEAQBAEAQBAEAQBAEAQBAEAQBAEAQBAEAQBAEAQBAEAQBAEAQBAEAQBAEAQBAEAQBAEAQBAEAQBAEAQBAEAQH//2Q==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QSEBQUEBQVEBUUFBAUFA8QFBQVEBQQFRUWFhUUFBYYHCggGBslGxUUITEhJS0rLi8uFx8zODQsNygtLisBCgoKDg0OGxAQGywkICQyLyw0NCwsMCwsLC80Ly8vLCwsNCwsLCwsLCwtLywvLC4sLywsLC8sLCwvLCwsLCwsLP/AABEIAOEA4QMBEQACEQEDEQH/xAAcAAEAAQUBAQAAAAAAAAAAAAAABAECBQYHAwj/xABHEAABAwICBQcIBwYFBQEAAAABAAIDBBESIQUGEzFRBxQiQWFxkTJCUnKBgrHBFSNikqHC0TNDY6Ky4VN0g7PwFyREo/E0/8QAGwEBAAIDAQEAAAAAAAAAAAAAAAMEAQIFBgf/xAA/EQACAQIEAwQIBAMGBwAAAAAAAQIDEQQFITESQVETYZGxFCIycYGhwdEGQuHwI2LxFTNDcpLCJFKCorLS4v/aAAwDAQACEQMRAD8A7igCAIAgCAIAgCAIAgCAIAgCAIAgCAIAgCAIAgCAIAgCAIAgCAIAgCAIAgCAIAgCAIAgCAIAgCAIAgCAIAgCAIAgCAIAgCAIAgCAIAgCAIAgCAIAgCAIAgMBrVp004jZHbaSl1nOF2sY22J1us5tAHb2WQGKptYpI+nJIZmDN4e1gcGec5hY0ZgZ2N72tlvQG6IAgCAIAgCAIAgCAIAgCAIAgCAIAgCAIAgCAIAgCAIAgKEoDSda9Fy14EtMBaHE2PEbGcOtjwk5AAtFr780BgtF6sVsx2crDTxnJ8jy0nD1hjQcyd3BAdDoa44tlOAyUDK3kSNHnRn4t3hAZFAEAQBAEAQBAEAQBAEAQBAEAQBAEAQBAEAQBAEAQBAYidxqXmNhtC02leP3jh+6aeHpH2IDLMaAAALAAAAbgBuAQFUBHraNsrcLx13Dhk5rhuc09RQEOmrHRvEVQczlHPazZPsu9F/Z19SAyiAIAgCAIAgCAIAgCAIAgCAIAgCAIAgCAIAgCAIDFVs7pXmCEltv20w8xp8xp9M/gEBkaeBsbAxgDWtFgB1BAeiAIAgPKpp2yNLHgOad4KAxsc7qYhsxL4ibMqDvZwbL8neKAy4QBAEAQBAEAQBAEAQBAEAQBAEAQBAEAQBAEBjdI1ji7YwftHC7n72xR+m7t4DrQEmipmRMDG7hmST0nOO9zj1koD32g4jxQFNqOKAbUf8AAUBTajt8EA2vYUBa84gQW3BFiDaxB6iEBFoKV0V2tN4/Mjdm5nYHdbeAO7igJmJ3AIBd3YgHSQCx4/BAMB4lAW4i3fmPxCA9kAQBAEAQBAEAQHk+TOzfaUA6XH8EAsePwQFMJ4lAVwdp8SgKbMIBsggKiMICuEICtkBWyAo5wG+w70CVzwkr4m+VJG3ve0fErHEupJGjUltF+DIcmslG3fVU47NtHfwutO1h/wAy8SdZfi3tSl/pf2I79cKEf+TEfVdi+Cx21PqSrKsY/wDDfkRpdfqBv78n1Ypj+RavEU+pLHJMc/yfOP3I0nKPRDc6R3dE4f1WWPSaZKsgxj3SXxX0IsnKfSjdFUO7cMQH4yXWrxcOjJl+HMS95RXxf2I7+VOLzaeU+s6MfAlY9LXQkX4bq86kfB/oS9XdfxV1TIBBsw8Ps8y4jdrS62HAOB61tTxHHLhsQ43I3hqDq8d7W0t1dt7/AENym3FWTgnqEAQBAEAQBAEAQEeLr7z8UBgdZdcIqKRrJI5Xl7MYMYZhtcixxOGeShq11TdmjqYHKquMg5wklZ21v9EzAv5UovNp5D6z2D4XUXpa6HRX4bqc6i8H+hGk5VD5tKPenPyjWrxb5R+f6Eq/DS51f+3/AOiO/lRm82niHe97vkFj0uXQlX4bo86j8F+pFk5TKs+Synb7khP+4tXip937+JLH8O4VbuXiv/UjycolcfOib6sQ/MSsek1CVZDg1yb+P2sRZNea8/8AkEdjY4R+RauvUfMljk2BX+H85fcjv1trTvqpfYWt/pAWO2qdSVZXg1tTXzfmyLJp2qdvqag/68oHgHLV1JPm/EmjgsNHanH/AEr7Ed9fK7ypZXetI8/ErXifUkVGktopfBfYjvz359+awSp22LQwcB4IZ4mXIYF0MC6GRdAUugF0MGf1BfbSdN60g8YpB81LQf8AERzs3V8FU9y/8kdvk3LqHz89Gbh3BAXIAgCAIAgCAICMw5nvPxQHM+V9v11MeMco+65p/MqOL3R638Nv+HUXevJmgXVQ9ILoBdALoLi6C5btRxCC5UOvuQFR2ZngBcnuCyYckldnoaeQNLjFIGgXLzG8NA4k2sAs8L6EXpFJuykr+9Ht9GT9C8Ew2jg2PFG9oe4gkBhcBckArPZy6GnplDX11pvqnbwPWfQdUx8bH08jXylwjZYFzy22KwByAuLk2Cy6U07WI45hhpRlJTVlv3GRm1Hr2sxmC+VyxkkbpB7oOfcLrd4edr2K0c6wcpcPF4p2Nk1C0RST0TjNAHSs22OWSN4aOk7DZzhhJAtcDdbNTUYQlDVanIzTF4mlibQn6rtZJ+74/cwkHJ5WGESB0Drxte1jXvL3XbcDNgAJuOtRrDStc6Dz/DqfA097bKy+Z6f9PannDIccZvGJJJgHbOO7i0NHW8nCbbt3Uno0r2Nf7fo9m58L3slzff3fMlnk8a8SNpa2OeWI2kiLQAH59Fxa8lmYIzB3Hgtnhk/ZlqQrPpxadWk1F7P+q1NHewtc5rwWua5zXNO8OabEHuIKqtWPRQmpxUls9TLaoSYdIUp/jMH3uj81vS9tFTMlfCVF3P7nd3nJdU+eHpCeiO4IC9AEAQBAEAQBARfOd3oDnXLAz/8AK7/MtPt2RHwKp4tbP3/Q9R+Gpf3q/wAv+45yqR6g3PUXVekrYnGV8m1Y4h0Ub2tAjPkOthvnn19St0KUJrXc89muY4nC1EoJcL5tc+fMytNqpo9r63bNlwUpY4uc+UARGBjzmLYziEhy4jsW6o07u/IozzPGyjT4Grz7lvdr4ciZo/U2mgptqac10jrPbG9zWgNebtYMbg0YWkXJuTY9y2jRjGN7XIa2aYitU4OPgS0uvm9Ndei0I2ntWKBuxnOGla2SHb04kbhMb3AFpAcQ2ziLlptbF3jE6VPSWxJhsxxnrUk3JtOztz/XlfnY2So0TG/ZOpmUb4mXOydCwsdl0SyVoOzt2NN7qZwTtw2ObHETjxKo5pvnd/G6e/ijmOs2ial9dNhpXAnZuwUwdLE1pYGghzWjI4HHMDrVKpTk5vQ9Xl+Mw8MNFSqdfa0e9+r695haaokp52vaAJIJL4JAbCRhza8Ag7wQVEm4yv0OhVhDEUXG/qyXLo+h2h8w0jo9pjIDZxGJGuzszGBOzLc4APAPEBdK/aQ05nhOF4PEtS3je3ho/dse1cxlZC5sLw10M7cMjQCYqiCQEixuN1xbg5ZaU1oaU3LDzTmtJLxTRjqDWBkulp4CReKJscN7ZvviqA077/shb+Ee1aKonUcf33liphJwwUatt3d/7fr4krBUsqZnRQNLXBpE09bJsnWAybCI3bMjPq6t+a29ZSdl8yK9GVKKlLXooK/jdXOT6e07NJJUMZJs4XyPc6GneTA5xsHuDrNL2uIJzFjdUJ1G20tj1+DwNKNOEpRvJLdrVdObtY6jqUNloyAPlbidGXte8+SJbvaCHHPDiA9iu0tKa1PKZi+PFzajonbw0fiatqfrRzarqYa6odKDIWsqpCSy8bnt4nA1wIItkM1DSq8MmpM6mPy91qFOrh4W01S31S8WufNmbrdKwxmWR2lQGOOKOGkbSGQDM4fIe6TM5HLtPWpZTiteLwsUaeHqz4YLD683Lit5pI5TV1BkkfI4lxe9zi52HEbnIuwgC9rXsLLnyd3c9nRpqnTjBcl+9yRoN9qunPCopz4StWYO0l70aYpXoVF/LLyZ9AuXWPnB6U56I/51oD1QBAEAQBAEAQEN/lu9nwQGh8rrf+3pzwmcPGNx/KqmL9lHovw4/wCNNfy/U5hdUj1hl9UKuaKuhdTN2j3EsMQLW7SK2J7buIANm3FzvaFLRk1NWOfmlOnUw0u0dktb9Hy28DeuVfSYjpmwNydUOu+2/Yx2Jv3uwDuBVrEytG3U89kWH7Ss6j2j5v8AbMForXtnNRTV9OaljWtZiaWnG1tsONrrZiw6QPVdRRxC4eGSuX8Rk0+27XDz4Xv7vdbyIOmta4pHQCnpI4Y4JIpOk2PavEbgRHiDTgblnvv4g6zrJtWWxNhsrqQjPtajbkmudlfn3vwJjeUFrZ3TtoY2vLBHjbM8HADezgGYXeF+1beka34SJ5HJ01TdV2vfb9b/ADMtq7rDMyrqJdJOio2vZTuEcocHOjDJCxsBxZ2xAuycbutYHdJCo1JuehRxeDpyowhhk5tX1XW6vfTu02+JoOmapstVPKy+CSaV7b5HC5xIJHVffbtVSbUpNo9Ng6cqdCEJbpJEnROsdVSscyml2bXOxkYI39KwBIxtNsgPBZjVlFWTIsRl+HxE+OpG723a8jx0fpypgx7CZ8e0djfbCcT87uNwc8+pFUlHZm1XA4erbjinbRe4gyPLnFziS4uLy+/Sxk3Lr8b53Wl+ZZUIqPClpt8CTPpOd7cEk88jNxY+aRzSOBBNitnOT0bIY4ShCXFGEU/ciKtSwWGNvALFgXBZAAQwVuhm56UsmGRjvRex3g4H5ItzSouKDXVPyPop53rrnzU9aQ9Ad5+JQHsgCAIAgCAIAgIU/lnuCA0rlYZeiYfRqGHxZIPmq2KXqL3nd/D8rYmS6xfmjlF1RPYF8E7mOD43Ojc2+F7CWuFwQbEZjInxWU2ndGlSEakeGauu8rU1UkjsUsj5XAWDpXue4DfYFxJtmfFG29zWnShTVoJL3K3keV1gkF0BfTw7SSOP/EkjZ99wb81mKu0iKtU4KcpdE2dW5VHxuoyw/tGGOdmWQaJWQuN/9W1v0V7E24TyGScccQpLZ3T8G/oclBVA9oMSC5RzwN6C56TxOYcMjXRmwOGRpa6xzBsRuKy01uaQqRmrxaa7ncteC0gOBbcNcA4EXa4BzXC/UQQQe1LGYzjLZloeFgzcmUOjZZo5ZI2/Vwtc6SU5MFhfADbNx4DjnYZraMG02ivVxdOlOMJPWWiX19xDutSxcXQFboCyQ5HuKMynqfR0T7tB4gHxC66PmklZtEiiPRPeUMEhAEAQBAEAQBAQavyx6o+JQGpcpzb6OeeEkJ/nA+agxPsHXyN2xi9z8jj11zz2lxdBcXQFC5Bc3zVPU2PY860icMdsbYXHC0R7w+U78+pvde97K3SoK3FM83j82qOp2OG32v39F9/6mD1bp2O0vEyPEYxUPc0PbgdhjDpAC05i2Hr4bhuUVOK7VJF3GVZrL3KW/Cu/eyNl5RpscskQJxSDR9MzLIF0skzz+EX9srz19Xb3I5WVLhiqnKPHJ+CS+pF191YYyenZRRkyzB4ELMLWYIWgl2drOzGd7Wbx361qSuuHdljK8xnwTdeXqx5u97v6FlNohkuhHSStLZaU1QafOBa95LD2YnZ9ywqadK73VxPFzhmCUH6s+HyWvgS9R9Cw01N9IVth0ccWPMRx+a8Dre7K3eLZlbUaajHjkRZnjKler6NR9z739lzMDyh7eR0dVJC2GOdlogM5bb2if7ZbY2GQBtvBUde7albcvZTKlTjKjGV3Hfp8O42nlB0U17aGmja0TSSMibJbpNgjYBIR2Don3VNWgnwx5nKyzEyg6tZv1Ur/ABb0L9ctXY6iroYIxs7skD3je2lgDbNaOJL7X7uCVaalJL92MYDHTo0qtR66r/U+fyLNdtMCnpX0dJTPMYYY5Jdk/m0LHDMB1rOfnvvkTnc5JWlwx4Yo2y7D9tWVerNXvdK6u39jmAKpHrRdDIuhi5R+49ywZT1PoTRMuKnhd6UUR8WArqxd4o+dYiPDVkujfmZGgOTvW+QWxESkAQBAEAQBAEBBrvLb3FAavyhsvo2fs2LvCVhUNdXps6WTytjIfHyZxe6557e4ugF0Bk9WKJs9bTxPza6S7h1OaxpeWnsOG3tW9OPFJJlLMK0qWHnOO9vPQ6VXxPrNIBkl2UlI5hcHZNqKwgOY37TW3GXG++4tdac525LzPK05Rw+H4o6znf8A6Y8/H97Fs+i3N03HUloax4MbXC3TkEEjnOd22GEccJ4BYcf4vF+9jaOITwLo31Wvu1Wi8/iYzT2rsztJ86eQIG1Oj9m0vF3Eup432bfo5tPabDLrWs6bc+J7afQs4bG044TsEvWcZX0/zNfvkbRJRn6R5xIbRx0zIoy4gN20szsdu2wjHvhS29e76HNVRejdnHdyu/clp9fAwXKI5lJoyaOMkGpmcQL3OKSTay+ywI9oWla0YNdS5lilXxUZP8q8lZEvW2jjcyCWd7RQ0zNs6IZmaQACFgG4tt254rddxmok7N7IiwdSUXKEF/ElpfoubLOUFkDqWOed+EMDjDGLOEkkgZaw6yGh2Y3YieoLFZRcbs2y11VVdOmt9+5L9/QytbV0/O6VwIlmkbI2ANcC0QuGOSbuwssD13txI3bjxIrQhV7Ka2irX9+yXzNV0/pGodpyNlFs3SRwbO02LZDEHSPLsJB8ks3cAopyl2tonSw1GksA5Vr2bvpv0X1M3rlpnm2j3sqHMknmjkjayNpa1xeC0uDHOcQ1oO8nMjtst6s+GFnuyrl+G7bEp001GLT17vDVnGwVzz2hW6GblMSGLi6C53jVN96Cl/y8A8GAfJdKl7C9x4PHq2Kqf5n5md0efK7wpCoTEAQBAEAQBAEBB0lvZ73yQGva5tvo+pH8F5+7n8lHW9hl3LnbF033o4bdc091cXQFHSAbygue2j9JmCaOWMgPjcHNvuNsiD2EEj2raLcWmQ16ca1N05bM2LTWvc880MjGiFsDg9sWLGHSWsS82FxYkW6g4qaVdtprkc3D5RSpwlGTu5aX207tzz0hp+uqqiOpjjkGyN4WQxyPiadzrkDpk5g9mWSw6k5PiQp4PCYenKlOS13u0n+nce+narSdbIxxpp4hE4OjjZFIGNkGYkOMdJ3ad3VvN9pOpN3sR4eGBw0WuNO+jd1t00MxrFPpOtgZFzJ0ABa6RzZWXe5ubbBxBYAc7Z5gZ5Z7z7SatYp4WOBw9RzdTi5LR6edzVtZhXEsdpBsvRGFj3tbsxe1+kwYcRsMzmbBQ1OP8x1sFLBq6w7Wvj89SdovVquraWItla6Bpfso5ZX2aWktPRDTwNuAOVrraNOc4rXQgrY7C4atL1fW5tL49Sd/05rXhokniswYWNL5nhjeDAWgNHYFt6PN7sg/trDRbcYO730Sv7zOaF0ING7O+GomPOS2OLKWSRzWBoaHGwa1jJbuPW7fnnJCHZ97KGJxTxl37MdN9ktfm20YHWrQU9AOf84Ek75s7QtwMdIx9y3GXXtawyGVuCjqQcPXvqXsFiqeJ/4XgtFLrvZrpb4maHJ4ye001VUSPka1xc7ATmL2uQcs9y37BS1bZTWbzo+pCEUl7ytTyYwbJ+ylmMuE7MyOZgD+oODWDI7vajw0baGYZ5W41xJW52/qazqFoKKoqp4ayNxMTL4MbmFrw8NcDhIvvUVGmpSakdLM8bUp0oTovfuvy7zfmaiUDQbU4JsbYpJXZ9xdZWexh0OE80xT3n8l9jikTuiO4LnntUzueosmLR1MeEZb91zm/JdCj7CPEZmrYup7zZNHHpP935qUok9AEAQBAEAQBAQdKbm9/wAv7IDB6xsxUdSOME/+25aVFeDLODlw4im/5l5nBgVzT3pmtVNXn10xaDgjZYyy2uQDua3i42PdYnsMlOm5s5+Px0cLC+7ey/fI65onQNNSt+piY2wzlcA6Q23lz3Z/JXo04x2R5Kvi61d+vJvu5eB70ek4KkOEUsc4bYOaxzX2vuuOG9ZUoy2I50atKzkmvka1rRqHDM0vpWtgmAJDWdGGQ+i5u5p+0PbdRVKCeq3Olgs2q0mo1HxR+a/fQt5MtJx81bTF1p43VBdAQQ9rRIb3ysM3JQkuHh5mM2pSdZ1kvVdtfgbpdTnJNa0brvTzVRpg2VkmORgL2twOey9wC1xI8k7wFFGrFy4S/Vy6rTpds7Nb+JsU0bXtLXgPa4EOY4Xa5p3gg7wpWrlGMnF3WjNT1TrWQVUujWMdaHaytkLrjA9zHtZbfcCXf9ntUNNpS4EdHF05VKUcVJ72XhdX+Rt91Mc051FyjWrTHPHFFGySaN0wxukDWYrWAF83Nbl2qt2/rWZ3P7JvQ44SbbSduR5a+61UlVRmKCQvftI3AbORosCb5uaOolYrVYyjZEmW4DEUa6nNWVnzRneTbTElRSu2pBMT2xNwi31bY2Yb8TvzUlCblHUpZrh4Ua3q89fmzbbqY5hpmt+iHx1MVbSudGdpAyqbGSMcO0Z0nW3gWAd2W4FQVItSUl8TqYPERlSlQqa6Nxvydn+0ZHlDkc3R07o3OY5uxIcwlrgNqwGxGe4lbVr8DsQ5aovExUlda+TOKAqge1Ozcmz76Nh7HTj/ANrz81eoewjx+br/AIuXw8kbdo49N3q/P+6mOYZJAEAQBAEAQBAQtLeQPWHwKAxVa3FFIOLHjxaQsPY3pu00+9Hz0w5DuC5aPoTep2Pk1pRHo6NwGcrpJHHicRa3+VrVfoK0DxmbVHPFSXSy/fxJOv0xbo2pLcrsa33Xva134Erar7DIsuipYqCfU5tyd1BZpKG2QkEsbu1pYXD+ZjVUoO00eizaClhW+lmdour55A0SngEWsTsOQmp3Pt9ogYvExk+1V0rVjsSm55cr/llb9+Jvd1YOOYHR+qNNDUuqWh7pXPkeC912tdITiwtAA84jO6jVKKfEXKmPrVKSpN6aLwMnpTSkVNGZJ3iNo4+U48Gje49gW0pKKuyvSozqy4YK7ObalaUNRpqSZww7Zk1m8GANwNPaGsHgqtKXFUuegzCh2OBjDo19Tql1cPNmla96WpOaVMLZIhNkNm0DHtGva4g2G/IqCrKPC1zOtl1Gv20J2fD8rHJhIOIVI9Xc6ZyPy/V1LeD4nfea4flVvDbM83nq/iQfczOO1iEOlHUsps2ZkT4nnqmIwFnc7ALdo7VJx2nwsorCueF7WPJtP3fobK8Aggi4IIIO4g7wVKUE7aowuvDMWjqofwnH7pDvko6vsMt4B2xMH3nDgVzz21zr3JbJfR9vRmlH9LvzK7h/YPKZ0rYm/VI3XRx+t90/EKc5JlUAQBAEAQBAEBD0qPq+4t+NkBjN/tQHzsW2yO8ZHvGS5Z9CvfU67yY14koGsv0oXvY4ddnOL2Hus63ulXqDvCx5DNqThiXLlLX6MzOtFEZ6KeJou50bsI4vHSaPEBbzV4tFTCVFTrQm9kzk/J/A5+kYcIP1Ze9+XkAMcOlwzIHtVOivXR6bNKsVhZa72sdsur55E57SyvqNPbaJpfDBigfKPJBET7398kexV1eVW62R2pKNLAcEn60vWt8V9DoV1YOKcn18bWwTvkdNKyCSUiJrJ3gAYb2wNPRG9U63Gne+h6XLPRqsFDhTklroabLIXOxPJe70nkud4nNQNtnajCMVaKsbnyX6KdJU84DwGwFzHRkHE7aRuAIO4Z/BT4eN3xHGznEKMOytvr4M6vdXDzJp1fqBFLVPqHTSAukEmBrWYQQQbXN77lC6KcuK506eaVIUlSSW1jOaxwDmVUGtAJp6i1gBns3Lea9VlTDSarQb6rzMDyW6PjZRNnbixz32lzdv1UkjW4R1ZFaUIpRuXM2rSlXcHtHb4pEblU0VGYOchpEzXQx7QOdlHd2Vr23nfvWteKtxcyTKK0u07L8rv4mV1D1k55BhkP18QAk+2PNlHf19veFvSnxLvK+Y4T0epp7L2+xk9aWXoaocaeew7dm6y3n7LK+Edq8H3rzODNOS5x7g6rySv/7SUcKgnxjj/RW8P7LPM55/fRf8v1ZvtAfrR3O+CsHFMygCAIAgCAIAgImlP2Tvd/qCAxLSgPn/AEm3DPKOEso8HuC5r3Z7yi704vuXkSdX9OSUcwkizBykid5MjOB4EdR6u64OYTcHdEOLwkMRDhl8H0Op6L15o5hnKIHdcc/Qt3O8k+wq5GtB8zzFbLcRTfs3Xdr+pOk1jo2Ak1NOL5nDIwk9tmm5W3HFcyBYWvLTgl4M07WjlEDmGOhv0gQ6pcC2wP8AhtOd/tG1uodYhqV+UTrYPKJcXFW8PuYrk+1khomzifH0zEWBjcXkhwdfhvatKNRQvcs5ngqleUXT5XNmfynUvVFUO7cMYH+4pfSInPWTV+q+f2NZ111vjroo2RxyRlkmPFJhsRhc22RPEeChq1VNWR0cvy+eHm5Sa1VtDUbqE7BndV9aZKESiONsm1LCcZcAMIcMgN/lfgpKdVw2OfjcBHEtNu1jKycpdWd0dO33ZCf61v6RIqrJaPNv5fYjv5RK07nRN7ov1JWO3mbrJ8P3+JDqNdq54LXT5OBaWtiiAIIsR5N9y1dab5k0Mrw0Xfh+b+5Bo9P1MMYihnfGxt7MZYWuSTna+8laqckrJk1TB0KkuOUU2eNXpaolbhmnmlbkcEkr3MuMx0SbI5Se7N6eGo03eEUn3IjRyOabtc5pta7SQbcLjqyC1JZRjLdXLXknyiXesSfigUYrZC6Gx0zkik+qqG8JIz4tI/KrWG2Z5zPF68H3PzOiUR+uZ739JVk4ZnEAQBAEAQBAEBH0iPqn+qT4ZoDBtKA4PrGzDWVI4VE/gZHEfgVzpq0me3wkr0IPuXkY9algohgWQBAEAQBALoBdALoCmMcVgahpvuz7s1kbEmOhld5MUju6N5+AWbPoRutTW8l4okR6Dqnbqac/6MlvEhZ4JdGRvF0FvOPiiVHqnWu3U0nvYW/EhZ7KfQjeYYZfnR7s1Irj+4t2ukhH51nsZ9DR5nhV+f5P7EmPk9rTvbE31pB+UFbdhMieb4ZdfA3LUHVuai222MZ2mywiNznWwY73u0ekFNRpuF7nJzLG08Tw8Cel9/h3m40zvrGesPxyU5yzYEAQBAEAQBAEB41g+rf6rvgUBr7DkgOW6yan1c1bO+KIFj3lzXmSMAggXyLr779SpzpScm0j0uEzHD06EYzlql0ZFj5Pa07xE3vk/QFY7CZK84wy6+H6nuzk2qjvkgb70hP9Cz6PLuI3nVDkpeC+5Kj5MZfOqIx6rHH4kLPoz6kbzuHKD8T3j5L/AEqr7sPzL1n0bvNHnnSn8/0JUfJlD508p7msHyK29GXUied1OUF8z3Zya0o3yTu7MUYH4Mus+jx6s0edV+Sj4P7kqPk+ohvbI71pXfKyz2ECN5viXzXge8eo1CP3F/WklP5lnsYdDR5pin+b5L7EqPVSiG6mi9rcXxus9lDoRPH4l/nZ7s0BSjdTQDt2Md/gs9nHojR4uu95y8WS2UcbfJjY3uY0fALayInUm92/E9m5bsu5ZNCuJAUxIBjCAptQgKCUIC4Enc1x7gUBO0bRFzg94LQ09FpyJPE9iAzCAIAgCAIAgCAtkbcEcQR4oDW5YjGcL/YeojiEBYZRxQASjvQFwudzXHuaUBeIn+g/7pQFwpZD5h9th8SgLxQy+hbvc39UBcNGy8Gjvd/ZAXDRUnFnif0QF40Q/reB7CUBcNDnrk8G/wB0BcNDjre72AIC8aHZ6Tz7R+iAuGiY/tH3j8kBeNGRej/M79UBeKCP0B7c0BeKSMeY37oQF7Ymjc0DuAQF6AIAgCAIAgCAIAgCAIC18YPlAHvF0BQRgbgB3AIC9AEAQBAEAQBAEAQFH7jbf1d6A8MDr3z6t5HH/wCoCmB34C+Y3oCmzcL28b9/6hAXFrvjfxysgLdm78Rw35ZlAVDH8TuPjlZAXPDs7ZcMxb2oCmB3aN1s87Xzv7LoD2jBtn2oC5AEAQBAEAQBAEAQFpcgPN04CA8zWBAWGuCAtOkBxQFPpFvFAU+km8UBT6TbxQD6TbxQD6TbxQD6TbxQD6SHFAV+km8UBUaRbxQFwrxxQFwrRxQF4qwgPRswKA9A5AVQBAEAQBAEAQBAEBQoDxmagMfPE5AQ5IHIDwdTvQHm6megPM0z+1AWmmf2oCnNnoCnNXoBzV6Ac2egK82f2oCopn9qAvFM9AXtpnoD1ZTvQEiOByAnQRlATowgPVAEAQBAEAQBAEAQBAUsgKFgQFuyCApsQgKc3CAc3HBAU5sOCAc2CApzUcEA5sOCAc1HBAV5sEA5sOCArzccEBXYBABCEBdswgKhqAuQBAEAQBAEAQBAEAQBAEAQBAEAQBAEAQBAEAQBAEAQBAEAQBAEAQBAEAQBAEAQBAEAQBAEAQBAEAQBAEAQBAEAQBAEAQBAEAQBAEAQBAEAQH//2Q=="/>
          <p:cNvSpPr>
            <a:spLocks noChangeAspect="1" noChangeArrowheads="1"/>
          </p:cNvSpPr>
          <p:nvPr/>
        </p:nvSpPr>
        <p:spPr bwMode="auto">
          <a:xfrm>
            <a:off x="2159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67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8" descr="SeeBlue-Background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" t="4" r="-259" b="21530"/>
          <a:stretch/>
        </p:blipFill>
        <p:spPr bwMode="auto">
          <a:xfrm>
            <a:off x="0" y="0"/>
            <a:ext cx="9191626" cy="539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11"/>
          <p:cNvSpPr txBox="1">
            <a:spLocks noChangeArrowheads="1"/>
          </p:cNvSpPr>
          <p:nvPr/>
        </p:nvSpPr>
        <p:spPr bwMode="auto">
          <a:xfrm>
            <a:off x="76200" y="6521450"/>
            <a:ext cx="12954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600" baseline="0">
                <a:solidFill>
                  <a:schemeClr val="bg1"/>
                </a:solidFill>
                <a:latin typeface="Helvetica" pitchFamily="48" charset="0"/>
                <a:ea typeface="Lucida Grande" pitchFamily="48" charset="0"/>
                <a:cs typeface="Lucida Grande" pitchFamily="48" charset="0"/>
              </a:rPr>
              <a:t>﻿</a:t>
            </a:r>
            <a:r>
              <a:rPr lang="en-US" altLang="en-US" sz="600" baseline="0">
                <a:solidFill>
                  <a:schemeClr val="bg1"/>
                </a:solidFill>
                <a:latin typeface="Helvetica" pitchFamily="48" charset="0"/>
              </a:rPr>
              <a:t>An Equal Opportunity University</a:t>
            </a:r>
          </a:p>
        </p:txBody>
      </p:sp>
      <p:sp>
        <p:nvSpPr>
          <p:cNvPr id="5125" name="Rectangle 7"/>
          <p:cNvSpPr>
            <a:spLocks noChangeArrowheads="1"/>
          </p:cNvSpPr>
          <p:nvPr/>
        </p:nvSpPr>
        <p:spPr bwMode="auto">
          <a:xfrm>
            <a:off x="811213" y="80963"/>
            <a:ext cx="71802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Geneva" pitchFamily="48" charset="0"/>
                <a:cs typeface="Geneva" pitchFamily="48" charset="0"/>
              </a:defRPr>
            </a:lvl9pPr>
          </a:lstStyle>
          <a:p>
            <a:pPr algn="ctr">
              <a:lnSpc>
                <a:spcPct val="80000"/>
              </a:lnSpc>
              <a:buFontTx/>
              <a:buNone/>
            </a:pPr>
            <a:r>
              <a:rPr lang="en-US" altLang="en-US" sz="5400" dirty="0" smtClean="0">
                <a:solidFill>
                  <a:srgbClr val="003399"/>
                </a:solidFill>
                <a:latin typeface="Adobe Gothic Std B" pitchFamily="34" charset="-128"/>
                <a:ea typeface="Adobe Gothic Std B" pitchFamily="34" charset="-128"/>
                <a:cs typeface="Aharoni" pitchFamily="2" charset="-79"/>
              </a:rPr>
              <a:t>Agenda</a:t>
            </a:r>
            <a:endParaRPr lang="en-US" altLang="en-US" sz="5400" dirty="0">
              <a:solidFill>
                <a:srgbClr val="003399"/>
              </a:solidFill>
              <a:latin typeface="Adobe Gothic Std B" pitchFamily="34" charset="-128"/>
              <a:ea typeface="Adobe Gothic Std B" pitchFamily="34" charset="-128"/>
              <a:cs typeface="Aharoni" pitchFamily="2" charset="-79"/>
            </a:endParaRP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214438"/>
            <a:ext cx="8659812" cy="2362200"/>
          </a:xfrm>
        </p:spPr>
        <p:txBody>
          <a:bodyPr/>
          <a:lstStyle/>
          <a:p>
            <a:pPr marL="457200" indent="-457200" algn="l" eaLnBrk="1" hangingPunct="1">
              <a:buBlip>
                <a:blip r:embed="rId4"/>
              </a:buBlip>
              <a:tabLst>
                <a:tab pos="457200" algn="l"/>
              </a:tabLst>
              <a:defRPr/>
            </a:pPr>
            <a:r>
              <a:rPr lang="en-US" altLang="en-US" sz="2000" b="1" dirty="0" smtClean="0"/>
              <a:t>Scaling Measures</a:t>
            </a:r>
          </a:p>
          <a:p>
            <a:pPr marL="914400" lvl="1" indent="-457200" algn="l" eaLnBrk="1" hangingPunct="1">
              <a:buBlip>
                <a:blip r:embed="rId4"/>
              </a:buBlip>
              <a:tabLst>
                <a:tab pos="457200" algn="l"/>
              </a:tabLst>
              <a:defRPr/>
            </a:pPr>
            <a:r>
              <a:rPr lang="en-US" altLang="en-US" sz="1800" b="1" dirty="0"/>
              <a:t>Old = actual/max ; trimming at +2 S.D</a:t>
            </a:r>
          </a:p>
          <a:p>
            <a:pPr marL="914400" lvl="1" indent="-457200" algn="l" eaLnBrk="1" hangingPunct="1">
              <a:buBlip>
                <a:blip r:embed="rId4"/>
              </a:buBlip>
              <a:tabLst>
                <a:tab pos="457200" algn="l"/>
              </a:tabLst>
              <a:defRPr/>
            </a:pPr>
            <a:r>
              <a:rPr lang="en-US" altLang="en-US" sz="1800" b="1" dirty="0"/>
              <a:t>New = (actual – min)/(max-min)</a:t>
            </a:r>
          </a:p>
          <a:p>
            <a:pPr marL="1371600" lvl="2" indent="-457200" algn="l" eaLnBrk="1" hangingPunct="1">
              <a:buBlip>
                <a:blip r:embed="rId4"/>
              </a:buBlip>
              <a:tabLst>
                <a:tab pos="457200" algn="l"/>
              </a:tabLst>
              <a:defRPr/>
            </a:pPr>
            <a:endParaRPr lang="en-US" altLang="en-US" sz="1800" b="1" dirty="0" smtClean="0"/>
          </a:p>
          <a:p>
            <a:pPr marL="457200" indent="-457200" algn="l" eaLnBrk="1" hangingPunct="1">
              <a:buBlip>
                <a:blip r:embed="rId4"/>
              </a:buBlip>
              <a:tabLst>
                <a:tab pos="457200" algn="l"/>
              </a:tabLst>
              <a:defRPr/>
            </a:pPr>
            <a:r>
              <a:rPr lang="en-US" altLang="en-US" sz="2000" b="1" dirty="0" smtClean="0"/>
              <a:t>Weighting Approach</a:t>
            </a:r>
          </a:p>
          <a:p>
            <a:pPr marL="914400" lvl="1" indent="-457200" algn="l" eaLnBrk="1" hangingPunct="1">
              <a:buBlip>
                <a:blip r:embed="rId4"/>
              </a:buBlip>
              <a:tabLst>
                <a:tab pos="457200" algn="l"/>
              </a:tabLst>
              <a:defRPr/>
            </a:pPr>
            <a:r>
              <a:rPr lang="en-US" altLang="en-US" sz="1800" b="1" dirty="0"/>
              <a:t>Old = equal weighting of items within subdomains gives rise to large differences in implicit weighting in the overall Index</a:t>
            </a:r>
          </a:p>
          <a:p>
            <a:pPr marL="914400" lvl="1" indent="-457200" algn="l" eaLnBrk="1" hangingPunct="1">
              <a:buBlip>
                <a:blip r:embed="rId4"/>
              </a:buBlip>
              <a:tabLst>
                <a:tab pos="457200" algn="l"/>
              </a:tabLst>
              <a:defRPr/>
            </a:pPr>
            <a:r>
              <a:rPr lang="en-US" altLang="en-US" sz="1800" b="1" dirty="0"/>
              <a:t>New = weights based on expert panel Delphi ratings</a:t>
            </a:r>
          </a:p>
          <a:p>
            <a:pPr marL="457200" indent="-457200" algn="l" eaLnBrk="1" hangingPunct="1">
              <a:buBlip>
                <a:blip r:embed="rId4"/>
              </a:buBlip>
              <a:tabLst>
                <a:tab pos="457200" algn="l"/>
              </a:tabLst>
              <a:defRPr/>
            </a:pPr>
            <a:endParaRPr lang="en-US" altLang="en-US" sz="2000" b="1" dirty="0"/>
          </a:p>
          <a:p>
            <a:pPr algn="l" eaLnBrk="1" hangingPunct="1">
              <a:tabLst>
                <a:tab pos="457200" algn="l"/>
              </a:tabLst>
              <a:defRPr/>
            </a:pPr>
            <a:r>
              <a:rPr lang="en-US" altLang="en-US" sz="1600" dirty="0" smtClean="0"/>
              <a:t>	</a:t>
            </a:r>
            <a:endParaRPr lang="en-US" altLang="en-US" sz="1600" dirty="0"/>
          </a:p>
          <a:p>
            <a:pPr marL="457200" indent="-457200" algn="l" eaLnBrk="1" hangingPunct="1">
              <a:buBlip>
                <a:blip r:embed="rId4"/>
              </a:buBlip>
              <a:defRPr/>
            </a:pPr>
            <a:endParaRPr lang="en-US" altLang="en-US" sz="20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2" t="27035" r="16722" b="21802"/>
          <a:stretch/>
        </p:blipFill>
        <p:spPr>
          <a:xfrm>
            <a:off x="4518314" y="4572000"/>
            <a:ext cx="3939886" cy="19812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4225"/>
            <a:ext cx="312737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041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SeeBlue-Background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" t="4" r="-259" b="21530"/>
          <a:stretch/>
        </p:blipFill>
        <p:spPr bwMode="auto">
          <a:xfrm>
            <a:off x="0" y="0"/>
            <a:ext cx="9191626" cy="539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058944"/>
            <a:ext cx="2514600" cy="799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686800" cy="838200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solidFill>
                  <a:srgbClr val="002060"/>
                </a:solidFill>
              </a:rPr>
              <a:t>Validation studies with 2014 Index</a:t>
            </a:r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0428426"/>
              </p:ext>
            </p:extLst>
          </p:nvPr>
        </p:nvGraphicFramePr>
        <p:xfrm>
          <a:off x="252413" y="914401"/>
          <a:ext cx="8686800" cy="5144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724400" y="1981200"/>
            <a:ext cx="3581400" cy="16312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aseline="0" dirty="0" smtClean="0"/>
              <a:t>These differential outcomes are a function of model structure (implicit weighting) as well as the scaling approach.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3796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SeeBlue-Background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" t="4" r="-259" b="21530"/>
          <a:stretch/>
        </p:blipFill>
        <p:spPr bwMode="auto">
          <a:xfrm>
            <a:off x="0" y="0"/>
            <a:ext cx="9191626" cy="539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4225"/>
            <a:ext cx="312737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4688"/>
            <a:ext cx="8686800" cy="838200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Scaling and Weighting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1" y="1600200"/>
            <a:ext cx="8001000" cy="3807007"/>
          </a:xfrm>
        </p:spPr>
        <p:txBody>
          <a:bodyPr/>
          <a:lstStyle/>
          <a:p>
            <a:pPr>
              <a:buSzPct val="75000"/>
              <a:buBlip>
                <a:blip r:embed="rId5"/>
              </a:buBlip>
            </a:pPr>
            <a:r>
              <a:rPr lang="en-US" sz="2800" dirty="0" smtClean="0"/>
              <a:t>Don’t want the measure scaling to have a differential impact on Index scores</a:t>
            </a:r>
          </a:p>
          <a:p>
            <a:pPr lvl="1">
              <a:buSzPct val="75000"/>
              <a:buBlip>
                <a:blip r:embed="rId5"/>
              </a:buBlip>
            </a:pPr>
            <a:r>
              <a:rPr lang="en-US" sz="2400" dirty="0" smtClean="0"/>
              <a:t>Dichotomous v. continuous</a:t>
            </a:r>
          </a:p>
          <a:p>
            <a:pPr>
              <a:buSzPct val="75000"/>
              <a:buBlip>
                <a:blip r:embed="rId5"/>
              </a:buBlip>
            </a:pPr>
            <a:r>
              <a:rPr lang="en-US" sz="2800" dirty="0" smtClean="0"/>
              <a:t>Do want the weighting to be explicit and reflect underlying science</a:t>
            </a:r>
          </a:p>
          <a:p>
            <a:pPr>
              <a:buSzPct val="95000"/>
              <a:buBlip>
                <a:blip r:embed="rId6"/>
              </a:buBlip>
            </a:pPr>
            <a:endParaRPr lang="en-US" sz="2800" dirty="0" smtClean="0"/>
          </a:p>
          <a:p>
            <a:pPr>
              <a:buSzPct val="95000"/>
              <a:buBlip>
                <a:blip r:embed="rId6"/>
              </a:buBlip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04601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SeeBlue-Background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" t="4" r="-259" b="21530"/>
          <a:stretch/>
        </p:blipFill>
        <p:spPr bwMode="auto">
          <a:xfrm>
            <a:off x="0" y="0"/>
            <a:ext cx="9191626" cy="539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4225"/>
            <a:ext cx="312737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4688"/>
            <a:ext cx="8686800" cy="838200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Sensitivity Analyses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5285015"/>
              </p:ext>
            </p:extLst>
          </p:nvPr>
        </p:nvGraphicFramePr>
        <p:xfrm>
          <a:off x="304800" y="838200"/>
          <a:ext cx="85344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6489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SeeBlue-Background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" t="4" r="-259" b="21530"/>
          <a:stretch/>
        </p:blipFill>
        <p:spPr bwMode="auto">
          <a:xfrm>
            <a:off x="0" y="0"/>
            <a:ext cx="9191626" cy="539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4225"/>
            <a:ext cx="312737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4688"/>
            <a:ext cx="8686800" cy="8382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Difference of a Scaling Change</a:t>
            </a:r>
            <a:endParaRPr lang="en-US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8813215"/>
              </p:ext>
            </p:extLst>
          </p:nvPr>
        </p:nvGraphicFramePr>
        <p:xfrm>
          <a:off x="304800" y="838200"/>
          <a:ext cx="85344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29795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SeeBlue-Background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" t="4" r="-259" b="21530"/>
          <a:stretch/>
        </p:blipFill>
        <p:spPr bwMode="auto">
          <a:xfrm>
            <a:off x="0" y="0"/>
            <a:ext cx="9191626" cy="539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4225"/>
            <a:ext cx="312737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4688"/>
            <a:ext cx="8686800" cy="838200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Sensitivity Analyses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075362"/>
              </p:ext>
            </p:extLst>
          </p:nvPr>
        </p:nvGraphicFramePr>
        <p:xfrm>
          <a:off x="304800" y="838200"/>
          <a:ext cx="85344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52302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SeeBlue-Background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" t="4" r="-259" b="21530"/>
          <a:stretch/>
        </p:blipFill>
        <p:spPr bwMode="auto">
          <a:xfrm>
            <a:off x="0" y="0"/>
            <a:ext cx="9191626" cy="539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4225"/>
            <a:ext cx="312737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4688"/>
            <a:ext cx="8686800" cy="838200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Scaling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1" y="1600200"/>
            <a:ext cx="8001000" cy="3807007"/>
          </a:xfrm>
        </p:spPr>
        <p:txBody>
          <a:bodyPr/>
          <a:lstStyle/>
          <a:p>
            <a:pPr marL="457200" indent="-457200" eaLnBrk="1" hangingPunct="1">
              <a:buBlip>
                <a:blip r:embed="rId5"/>
              </a:buBlip>
              <a:tabLst>
                <a:tab pos="457200" algn="l"/>
              </a:tabLst>
              <a:defRPr/>
            </a:pPr>
            <a:r>
              <a:rPr lang="en-US" altLang="en-US" sz="2800" dirty="0"/>
              <a:t>Scaling Measures</a:t>
            </a:r>
          </a:p>
          <a:p>
            <a:pPr marL="914400" lvl="1" indent="-457200" eaLnBrk="1" hangingPunct="1">
              <a:buBlip>
                <a:blip r:embed="rId5"/>
              </a:buBlip>
              <a:tabLst>
                <a:tab pos="457200" algn="l"/>
              </a:tabLst>
              <a:defRPr/>
            </a:pPr>
            <a:r>
              <a:rPr lang="en-US" sz="2400" dirty="0" smtClean="0"/>
              <a:t>New scaling [</a:t>
            </a:r>
            <a:r>
              <a:rPr lang="en-US" altLang="en-US" sz="2400" dirty="0"/>
              <a:t>(actual – min)/(max-min</a:t>
            </a:r>
            <a:r>
              <a:rPr lang="en-US" altLang="en-US" sz="2400" dirty="0" smtClean="0"/>
              <a:t>)</a:t>
            </a:r>
            <a:r>
              <a:rPr lang="en-US" sz="2400" dirty="0" smtClean="0"/>
              <a:t>] does not exercise a differential impact on Index scores</a:t>
            </a:r>
          </a:p>
          <a:p>
            <a:pPr lvl="2">
              <a:buSzPct val="75000"/>
              <a:buBlip>
                <a:blip r:embed="rId6"/>
              </a:buBlip>
            </a:pPr>
            <a:r>
              <a:rPr lang="en-US" sz="2000" dirty="0" smtClean="0"/>
              <a:t>Dichotomous &amp; continuous measures scaled similarly</a:t>
            </a:r>
          </a:p>
        </p:txBody>
      </p:sp>
    </p:spTree>
    <p:extLst>
      <p:ext uri="{BB962C8B-B14F-4D97-AF65-F5344CB8AC3E}">
        <p14:creationId xmlns:p14="http://schemas.microsoft.com/office/powerpoint/2010/main" val="82844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SeeBlue-Background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" t="4" r="-259" b="21530"/>
          <a:stretch/>
        </p:blipFill>
        <p:spPr bwMode="auto">
          <a:xfrm>
            <a:off x="0" y="0"/>
            <a:ext cx="9191626" cy="539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4225"/>
            <a:ext cx="312737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4688"/>
            <a:ext cx="8686800" cy="838200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Weighting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401665" cy="3807007"/>
          </a:xfrm>
        </p:spPr>
        <p:txBody>
          <a:bodyPr/>
          <a:lstStyle/>
          <a:p>
            <a:pPr lvl="0"/>
            <a:r>
              <a:rPr lang="en-US" sz="2800" dirty="0"/>
              <a:t>E</a:t>
            </a:r>
            <a:r>
              <a:rPr lang="en-US" sz="2800" dirty="0" smtClean="0"/>
              <a:t>xpert panel, online </a:t>
            </a:r>
            <a:r>
              <a:rPr lang="en-US" sz="2800" dirty="0"/>
              <a:t>Delphi approach </a:t>
            </a:r>
            <a:endParaRPr lang="en-US" sz="2800" dirty="0" smtClean="0"/>
          </a:p>
          <a:p>
            <a:pPr lvl="1"/>
            <a:r>
              <a:rPr lang="en-US" sz="2400" dirty="0" smtClean="0"/>
              <a:t>What </a:t>
            </a:r>
            <a:r>
              <a:rPr lang="en-US" sz="2400" dirty="0"/>
              <a:t>gets </a:t>
            </a:r>
            <a:r>
              <a:rPr lang="en-US" sz="2400" dirty="0" smtClean="0"/>
              <a:t>weighted?</a:t>
            </a:r>
          </a:p>
          <a:p>
            <a:pPr lvl="2"/>
            <a:r>
              <a:rPr lang="en-US" sz="2000" dirty="0" smtClean="0"/>
              <a:t>measures</a:t>
            </a:r>
            <a:r>
              <a:rPr lang="en-US" sz="2000" dirty="0"/>
              <a:t>, subdomains, and/or domains?</a:t>
            </a:r>
          </a:p>
          <a:p>
            <a:pPr lvl="1"/>
            <a:r>
              <a:rPr lang="en-US" sz="2400" dirty="0"/>
              <a:t>Weighted with respect to </a:t>
            </a:r>
            <a:r>
              <a:rPr lang="en-US" sz="2400" dirty="0" smtClean="0"/>
              <a:t>what?</a:t>
            </a:r>
          </a:p>
          <a:p>
            <a:pPr lvl="2"/>
            <a:r>
              <a:rPr lang="en-US" sz="2000" dirty="0" smtClean="0"/>
              <a:t>state-specific </a:t>
            </a:r>
            <a:r>
              <a:rPr lang="en-US" sz="2000" dirty="0"/>
              <a:t>risks</a:t>
            </a:r>
            <a:r>
              <a:rPr lang="en-US" sz="2000" dirty="0" smtClean="0"/>
              <a:t>, all hazards, uniform planning scenarios?</a:t>
            </a:r>
          </a:p>
          <a:p>
            <a:pPr lvl="1"/>
            <a:r>
              <a:rPr lang="en-US" sz="2400" dirty="0" smtClean="0"/>
              <a:t>Who are the experts?</a:t>
            </a:r>
          </a:p>
          <a:p>
            <a:pPr>
              <a:buSzPct val="95000"/>
              <a:buBlip>
                <a:blip r:embed="rId5"/>
              </a:buBlip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39314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Geneva"/>
        <a:cs typeface="Geneva"/>
      </a:majorFont>
      <a:minorFont>
        <a:latin typeface="Arial"/>
        <a:ea typeface="Geneva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Geneva" pitchFamily="48" charset="0"/>
            <a:cs typeface="Geneva" pitchFamily="4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Geneva" pitchFamily="48" charset="0"/>
            <a:cs typeface="Geneva" pitchFamily="4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4785</TotalTime>
  <Words>312</Words>
  <Application>Microsoft Office PowerPoint</Application>
  <PresentationFormat>On-screen Show (4:3)</PresentationFormat>
  <Paragraphs>63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Blank Presentation</vt:lpstr>
      <vt:lpstr>Analytic Methodology Work Group Meeting, National Health Security Preparedness Index</vt:lpstr>
      <vt:lpstr>PowerPoint Presentation</vt:lpstr>
      <vt:lpstr>Validation studies with 2014 Index</vt:lpstr>
      <vt:lpstr>Scaling and Weighting</vt:lpstr>
      <vt:lpstr>Sensitivity Analyses</vt:lpstr>
      <vt:lpstr>The Difference of a Scaling Change</vt:lpstr>
      <vt:lpstr>Sensitivity Analyses</vt:lpstr>
      <vt:lpstr>Scaling</vt:lpstr>
      <vt:lpstr>Weighting</vt:lpstr>
      <vt:lpstr>Upcoming Meetings</vt:lpstr>
      <vt:lpstr>For More Information</vt:lpstr>
    </vt:vector>
  </TitlesOfParts>
  <Company>Craig Watkins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Watkins</dc:creator>
  <cp:lastModifiedBy>Childress, Michael T</cp:lastModifiedBy>
  <cp:revision>277</cp:revision>
  <cp:lastPrinted>2015-04-07T17:20:28Z</cp:lastPrinted>
  <dcterms:created xsi:type="dcterms:W3CDTF">2007-10-12T20:14:18Z</dcterms:created>
  <dcterms:modified xsi:type="dcterms:W3CDTF">2015-04-08T13:18:48Z</dcterms:modified>
</cp:coreProperties>
</file>